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32"/>
  </p:notesMasterIdLst>
  <p:handoutMasterIdLst>
    <p:handoutMasterId r:id="rId33"/>
  </p:handoutMasterIdLst>
  <p:sldIdLst>
    <p:sldId id="263" r:id="rId2"/>
    <p:sldId id="321" r:id="rId3"/>
    <p:sldId id="332" r:id="rId4"/>
    <p:sldId id="340" r:id="rId5"/>
    <p:sldId id="341" r:id="rId6"/>
    <p:sldId id="342" r:id="rId7"/>
    <p:sldId id="345" r:id="rId8"/>
    <p:sldId id="343" r:id="rId9"/>
    <p:sldId id="349" r:id="rId10"/>
    <p:sldId id="334" r:id="rId11"/>
    <p:sldId id="347" r:id="rId12"/>
    <p:sldId id="348" r:id="rId13"/>
    <p:sldId id="344" r:id="rId14"/>
    <p:sldId id="337" r:id="rId15"/>
    <p:sldId id="339" r:id="rId16"/>
    <p:sldId id="338" r:id="rId17"/>
    <p:sldId id="336" r:id="rId18"/>
    <p:sldId id="335" r:id="rId19"/>
    <p:sldId id="298" r:id="rId20"/>
    <p:sldId id="322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08" r:id="rId30"/>
    <p:sldId id="309" r:id="rId3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56" autoAdjust="0"/>
  </p:normalViewPr>
  <p:slideViewPr>
    <p:cSldViewPr>
      <p:cViewPr>
        <p:scale>
          <a:sx n="70" d="100"/>
          <a:sy n="70" d="100"/>
        </p:scale>
        <p:origin x="-504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8" d="100"/>
          <a:sy n="38" d="100"/>
        </p:scale>
        <p:origin x="-2214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file:///J:\2012-1&#54617;&#44592;%20&#49688;&#50629;\&#49324;&#47168;&#44288;&#47532;\&#51064;&#51201;,%20&#47932;&#51201;%20&#51088;&#50896;%20&#45348;&#53944;&#50892;&#53356;.pptx" TargetMode="External"/><Relationship Id="rId2" Type="http://schemas.openxmlformats.org/officeDocument/2006/relationships/hyperlink" Target="file:///J:\2012-1&#54617;&#44592;%20&#49688;&#50629;\&#49324;&#47168;&#44288;&#47532;\&#49436;&#48708;&#49828;%20&#51228;&#44277;&#51088;%20&#45348;&#53944;&#50892;&#53356;.pptx" TargetMode="External"/><Relationship Id="rId1" Type="http://schemas.openxmlformats.org/officeDocument/2006/relationships/hyperlink" Target="file:///J:\2012-1&#54617;&#44592;%20&#49688;&#50629;\&#49324;&#47168;&#44288;&#47532;\&#49324;&#47168;&#48156;&#44404;&#44284;%20&#51032;&#47280;%20&#45348;&#53944;&#50892;&#53356;.pptx" TargetMode="External"/><Relationship Id="rId4" Type="http://schemas.openxmlformats.org/officeDocument/2006/relationships/hyperlink" Target="file:///J:\2012-1&#54617;&#44592;%20&#49688;&#50629;\&#49324;&#47168;&#44288;&#47532;\&#51204;&#47928;&#44032;%20&#45348;&#53944;&#50892;&#53356;.pptx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049C47-A108-4913-AECA-E8ED5B9FFF85}" type="doc">
      <dgm:prSet loTypeId="urn:microsoft.com/office/officeart/2008/layout/RadialCluster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02CD102D-19FB-4CBD-8EB6-2E74C3E39751}">
      <dgm:prSet phldrT="[텍스트]" custT="1"/>
      <dgm:spPr/>
      <dgm:t>
        <a:bodyPr/>
        <a:lstStyle/>
        <a:p>
          <a:pPr latinLnBrk="1"/>
          <a:r>
            <a:rPr lang="ko-KR" altLang="en-US" sz="2000" b="1" dirty="0" smtClean="0">
              <a:latin typeface="+mj-ea"/>
              <a:ea typeface="+mj-ea"/>
            </a:rPr>
            <a:t>사례관리</a:t>
          </a:r>
          <a:endParaRPr lang="en-US" altLang="ko-KR" sz="2000" b="1" dirty="0" smtClean="0">
            <a:latin typeface="+mj-ea"/>
            <a:ea typeface="+mj-ea"/>
          </a:endParaRPr>
        </a:p>
        <a:p>
          <a:pPr latinLnBrk="1"/>
          <a:r>
            <a:rPr lang="ko-KR" altLang="en-US" sz="2000" b="1" dirty="0" smtClean="0">
              <a:latin typeface="+mj-ea"/>
              <a:ea typeface="+mj-ea"/>
            </a:rPr>
            <a:t>기관</a:t>
          </a:r>
          <a:endParaRPr lang="ko-KR" altLang="en-US" sz="2000" b="1" dirty="0">
            <a:latin typeface="+mj-ea"/>
            <a:ea typeface="+mj-ea"/>
          </a:endParaRPr>
        </a:p>
      </dgm:t>
    </dgm:pt>
    <dgm:pt modelId="{7EDE4E37-6AF7-42CB-ADB9-AFFE5AF605A9}" type="parTrans" cxnId="{794C4A22-CB0D-442A-8774-F55C509542D8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77329A60-AB89-4095-9574-6664D14E488E}" type="sibTrans" cxnId="{794C4A22-CB0D-442A-8774-F55C509542D8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B5911BFA-46D2-476D-A742-DB0A14F028A8}">
      <dgm:prSet phldrT="[텍스트]" custT="1"/>
      <dgm:spPr/>
      <dgm:t>
        <a:bodyPr/>
        <a:lstStyle/>
        <a:p>
          <a:pPr latinLnBrk="1"/>
          <a:r>
            <a:rPr lang="ko-KR" altLang="en-US" sz="1600" b="1" dirty="0" smtClean="0">
              <a:latin typeface="+mj-ea"/>
              <a:ea typeface="+mj-ea"/>
            </a:rPr>
            <a:t>사례발굴과 의뢰         네트워크</a:t>
          </a:r>
          <a:endParaRPr lang="ko-KR" altLang="en-US" sz="1600" b="1" dirty="0">
            <a:latin typeface="+mj-ea"/>
            <a:ea typeface="+mj-ea"/>
          </a:endParaRPr>
        </a:p>
      </dgm:t>
      <dgm:extLst>
        <a:ext uri="{E40237B7-FDA0-4F09-8148-C483321AD2D9}">
          <dgm14:cNvPr xmlns="" xmlns:dgm14="http://schemas.microsoft.com/office/drawing/2010/diagram" id="0" name="">
            <a:hlinkClick xmlns:r="http://schemas.openxmlformats.org/officeDocument/2006/relationships" r:id="rId1" action="ppaction://hlinkpres?slideindex=1&amp;slidetitle="/>
          </dgm14:cNvPr>
        </a:ext>
      </dgm:extLst>
    </dgm:pt>
    <dgm:pt modelId="{75852DFF-FE17-4025-BA4C-1F89C7D66B73}" type="parTrans" cxnId="{C24A82DB-974A-4AB3-B814-1B1512799955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08E615D3-65BD-4AA9-8FA9-C5A25E660DC2}" type="sibTrans" cxnId="{C24A82DB-974A-4AB3-B814-1B1512799955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0CB7D7E4-459A-42C4-B8E5-971CAFC865E4}">
      <dgm:prSet phldrT="[텍스트]" custT="1"/>
      <dgm:spPr/>
      <dgm:t>
        <a:bodyPr/>
        <a:lstStyle/>
        <a:p>
          <a:pPr latinLnBrk="1"/>
          <a:r>
            <a:rPr lang="ko-KR" altLang="en-US" sz="1600" b="1" dirty="0" smtClean="0">
              <a:latin typeface="+mj-ea"/>
              <a:ea typeface="+mj-ea"/>
            </a:rPr>
            <a:t>서비스       제공자       네트워크</a:t>
          </a:r>
          <a:endParaRPr lang="ko-KR" altLang="en-US" sz="1600" b="1" dirty="0">
            <a:latin typeface="+mj-ea"/>
            <a:ea typeface="+mj-ea"/>
          </a:endParaRPr>
        </a:p>
      </dgm:t>
      <dgm:extLst>
        <a:ext uri="{E40237B7-FDA0-4F09-8148-C483321AD2D9}">
          <dgm14:cNvPr xmlns="" xmlns:dgm14="http://schemas.microsoft.com/office/drawing/2010/diagram" id="0" name="">
            <a:hlinkClick xmlns:r="http://schemas.openxmlformats.org/officeDocument/2006/relationships" r:id="rId2" action="ppaction://hlinkpres?slideindex=1&amp;slidetitle="/>
          </dgm14:cNvPr>
        </a:ext>
      </dgm:extLst>
    </dgm:pt>
    <dgm:pt modelId="{4C6EA268-ACD7-4740-8235-153409D47F44}" type="parTrans" cxnId="{34DEDF92-716F-45A2-B17A-B502F269E557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4FCFCDCE-B425-44F2-B7CC-76FD964E1B5F}" type="sibTrans" cxnId="{34DEDF92-716F-45A2-B17A-B502F269E557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5D7B1216-006C-4817-B093-9301D9B77706}">
      <dgm:prSet phldrT="[텍스트]" custT="1"/>
      <dgm:spPr/>
      <dgm:t>
        <a:bodyPr/>
        <a:lstStyle/>
        <a:p>
          <a:pPr latinLnBrk="1"/>
          <a:r>
            <a:rPr lang="ko-KR" altLang="en-US" sz="1600" b="1" dirty="0" smtClean="0">
              <a:latin typeface="+mj-ea"/>
              <a:ea typeface="+mj-ea"/>
            </a:rPr>
            <a:t>인적</a:t>
          </a:r>
          <a:r>
            <a:rPr lang="en-US" altLang="ko-KR" sz="1600" b="1" dirty="0" smtClean="0">
              <a:latin typeface="+mj-ea"/>
              <a:ea typeface="+mj-ea"/>
            </a:rPr>
            <a:t>, </a:t>
          </a:r>
          <a:r>
            <a:rPr lang="ko-KR" altLang="en-US" sz="1600" b="1" dirty="0" smtClean="0">
              <a:latin typeface="+mj-ea"/>
              <a:ea typeface="+mj-ea"/>
            </a:rPr>
            <a:t>물적  자원               네트워크</a:t>
          </a:r>
          <a:endParaRPr lang="ko-KR" altLang="en-US" sz="1600" b="1" dirty="0">
            <a:latin typeface="+mj-ea"/>
            <a:ea typeface="+mj-ea"/>
          </a:endParaRPr>
        </a:p>
      </dgm:t>
      <dgm:extLst>
        <a:ext uri="{E40237B7-FDA0-4F09-8148-C483321AD2D9}">
          <dgm14:cNvPr xmlns="" xmlns:dgm14="http://schemas.microsoft.com/office/drawing/2010/diagram" id="0" name="">
            <a:hlinkClick xmlns:r="http://schemas.openxmlformats.org/officeDocument/2006/relationships" r:id="rId3" action="ppaction://hlinkpres?slideindex=1&amp;slidetitle="/>
          </dgm14:cNvPr>
        </a:ext>
      </dgm:extLst>
    </dgm:pt>
    <dgm:pt modelId="{0F17ABC6-8A5C-4AFC-8414-377EB2524D7A}" type="parTrans" cxnId="{E872B2EA-3B98-4928-AED8-FB566A330E80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377910DE-205F-433B-8693-61B52A58ABA6}" type="sibTrans" cxnId="{E872B2EA-3B98-4928-AED8-FB566A330E80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2226E5ED-1A5E-4890-B858-F20AD4AC6434}">
      <dgm:prSet phldrT="[텍스트]" custT="1"/>
      <dgm:spPr/>
      <dgm:t>
        <a:bodyPr/>
        <a:lstStyle/>
        <a:p>
          <a:pPr latinLnBrk="1"/>
          <a:r>
            <a:rPr lang="ko-KR" altLang="en-US" sz="1600" b="1" dirty="0" smtClean="0">
              <a:latin typeface="+mj-ea"/>
              <a:ea typeface="+mj-ea"/>
            </a:rPr>
            <a:t>전문가       네트워크</a:t>
          </a:r>
          <a:endParaRPr lang="ko-KR" altLang="en-US" sz="1600" b="1" dirty="0">
            <a:latin typeface="+mj-ea"/>
            <a:ea typeface="+mj-ea"/>
          </a:endParaRPr>
        </a:p>
      </dgm:t>
      <dgm:extLst>
        <a:ext uri="{E40237B7-FDA0-4F09-8148-C483321AD2D9}">
          <dgm14:cNvPr xmlns="" xmlns:dgm14="http://schemas.microsoft.com/office/drawing/2010/diagram" id="0" name="">
            <a:hlinkClick xmlns:r="http://schemas.openxmlformats.org/officeDocument/2006/relationships" r:id="rId4" action="ppaction://hlinkpres?slideindex=1&amp;slidetitle="/>
          </dgm14:cNvPr>
        </a:ext>
      </dgm:extLst>
    </dgm:pt>
    <dgm:pt modelId="{B8C62E2D-48C8-441A-9D7D-B3766C74E7BA}" type="parTrans" cxnId="{E505E3C9-FD12-4781-BD4B-1082AE1CAFD0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13354BA1-106F-4F98-888C-404F81D212C8}" type="sibTrans" cxnId="{E505E3C9-FD12-4781-BD4B-1082AE1CAFD0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FD7D24A6-9FDF-4DCB-B09C-3EF0FB236524}" type="pres">
      <dgm:prSet presAssocID="{8A049C47-A108-4913-AECA-E8ED5B9FFF8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D4B6DAE-5898-475C-A005-00AEF5AC69D1}" type="pres">
      <dgm:prSet presAssocID="{02CD102D-19FB-4CBD-8EB6-2E74C3E39751}" presName="singleCycle" presStyleCnt="0"/>
      <dgm:spPr/>
    </dgm:pt>
    <dgm:pt modelId="{DF0E0141-2E41-4379-A8E5-6F7706215B0E}" type="pres">
      <dgm:prSet presAssocID="{02CD102D-19FB-4CBD-8EB6-2E74C3E39751}" presName="singleCenter" presStyleLbl="node1" presStyleIdx="0" presStyleCnt="5" custScaleX="118280" custScaleY="118279">
        <dgm:presLayoutVars>
          <dgm:chMax val="7"/>
          <dgm:chPref val="7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EEBDF45-815F-4947-9F96-A8D87693A632}" type="pres">
      <dgm:prSet presAssocID="{75852DFF-FE17-4025-BA4C-1F89C7D66B73}" presName="Name56" presStyleLbl="parChTrans1D2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1B7110AE-EFA8-4D39-9585-1F4AB8BD9B4E}" type="pres">
      <dgm:prSet presAssocID="{B5911BFA-46D2-476D-A742-DB0A14F028A8}" presName="text0" presStyleLbl="node1" presStyleIdx="1" presStyleCnt="5" custScaleX="144439" custScaleY="12035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12D259C-9D1C-43C1-A8EE-ACB0CEED9323}" type="pres">
      <dgm:prSet presAssocID="{4C6EA268-ACD7-4740-8235-153409D47F44}" presName="Name56" presStyleLbl="parChTrans1D2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8FDDA9E7-750E-4771-BF81-90753F71873D}" type="pres">
      <dgm:prSet presAssocID="{0CB7D7E4-459A-42C4-B8E5-971CAFC865E4}" presName="text0" presStyleLbl="node1" presStyleIdx="2" presStyleCnt="5" custScaleX="144439" custScaleY="12035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B3C03C0-0BA2-4F80-AA84-4DEE058F7C3D}" type="pres">
      <dgm:prSet presAssocID="{0F17ABC6-8A5C-4AFC-8414-377EB2524D7A}" presName="Name56" presStyleLbl="parChTrans1D2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F4B3C365-B690-4598-B267-F432FA222DDE}" type="pres">
      <dgm:prSet presAssocID="{5D7B1216-006C-4817-B093-9301D9B77706}" presName="text0" presStyleLbl="node1" presStyleIdx="3" presStyleCnt="5" custScaleX="144439" custScaleY="12035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C246ACE-C386-4D93-B20E-0A829D258D35}" type="pres">
      <dgm:prSet presAssocID="{B8C62E2D-48C8-441A-9D7D-B3766C74E7BA}" presName="Name56" presStyleLbl="parChTrans1D2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714C9759-05A5-41E5-833F-78AF5B402F6D}" type="pres">
      <dgm:prSet presAssocID="{2226E5ED-1A5E-4890-B858-F20AD4AC6434}" presName="text0" presStyleLbl="node1" presStyleIdx="4" presStyleCnt="5" custScaleX="144439" custScaleY="12035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4F40EDD9-E1BC-49FB-8CC6-7F22C817693F}" type="presOf" srcId="{02CD102D-19FB-4CBD-8EB6-2E74C3E39751}" destId="{DF0E0141-2E41-4379-A8E5-6F7706215B0E}" srcOrd="0" destOrd="0" presId="urn:microsoft.com/office/officeart/2008/layout/RadialCluster"/>
    <dgm:cxn modelId="{D7951704-DD19-4B0C-93EC-AB1D7EE59024}" type="presOf" srcId="{4C6EA268-ACD7-4740-8235-153409D47F44}" destId="{712D259C-9D1C-43C1-A8EE-ACB0CEED9323}" srcOrd="0" destOrd="0" presId="urn:microsoft.com/office/officeart/2008/layout/RadialCluster"/>
    <dgm:cxn modelId="{BD032C0A-4AD5-4E2A-B6E6-B9C729286481}" type="presOf" srcId="{8A049C47-A108-4913-AECA-E8ED5B9FFF85}" destId="{FD7D24A6-9FDF-4DCB-B09C-3EF0FB236524}" srcOrd="0" destOrd="0" presId="urn:microsoft.com/office/officeart/2008/layout/RadialCluster"/>
    <dgm:cxn modelId="{C24A82DB-974A-4AB3-B814-1B1512799955}" srcId="{02CD102D-19FB-4CBD-8EB6-2E74C3E39751}" destId="{B5911BFA-46D2-476D-A742-DB0A14F028A8}" srcOrd="0" destOrd="0" parTransId="{75852DFF-FE17-4025-BA4C-1F89C7D66B73}" sibTransId="{08E615D3-65BD-4AA9-8FA9-C5A25E660DC2}"/>
    <dgm:cxn modelId="{26E5DAEC-A781-421F-B789-9483915768F0}" type="presOf" srcId="{B5911BFA-46D2-476D-A742-DB0A14F028A8}" destId="{1B7110AE-EFA8-4D39-9585-1F4AB8BD9B4E}" srcOrd="0" destOrd="0" presId="urn:microsoft.com/office/officeart/2008/layout/RadialCluster"/>
    <dgm:cxn modelId="{B1DC65F7-1DFF-484C-A95B-C196FA437D13}" type="presOf" srcId="{2226E5ED-1A5E-4890-B858-F20AD4AC6434}" destId="{714C9759-05A5-41E5-833F-78AF5B402F6D}" srcOrd="0" destOrd="0" presId="urn:microsoft.com/office/officeart/2008/layout/RadialCluster"/>
    <dgm:cxn modelId="{A3DCBBE4-EF62-4F0F-AF0E-A53ADE8DE7D5}" type="presOf" srcId="{0CB7D7E4-459A-42C4-B8E5-971CAFC865E4}" destId="{8FDDA9E7-750E-4771-BF81-90753F71873D}" srcOrd="0" destOrd="0" presId="urn:microsoft.com/office/officeart/2008/layout/RadialCluster"/>
    <dgm:cxn modelId="{794C4A22-CB0D-442A-8774-F55C509542D8}" srcId="{8A049C47-A108-4913-AECA-E8ED5B9FFF85}" destId="{02CD102D-19FB-4CBD-8EB6-2E74C3E39751}" srcOrd="0" destOrd="0" parTransId="{7EDE4E37-6AF7-42CB-ADB9-AFFE5AF605A9}" sibTransId="{77329A60-AB89-4095-9574-6664D14E488E}"/>
    <dgm:cxn modelId="{C04BA3F3-4E94-4A3B-8223-83E762057391}" type="presOf" srcId="{0F17ABC6-8A5C-4AFC-8414-377EB2524D7A}" destId="{BB3C03C0-0BA2-4F80-AA84-4DEE058F7C3D}" srcOrd="0" destOrd="0" presId="urn:microsoft.com/office/officeart/2008/layout/RadialCluster"/>
    <dgm:cxn modelId="{72F25B6D-CA47-450A-B0CC-05FD92923187}" type="presOf" srcId="{5D7B1216-006C-4817-B093-9301D9B77706}" destId="{F4B3C365-B690-4598-B267-F432FA222DDE}" srcOrd="0" destOrd="0" presId="urn:microsoft.com/office/officeart/2008/layout/RadialCluster"/>
    <dgm:cxn modelId="{60618088-99D4-44DD-9EAB-262ADC09FF9C}" type="presOf" srcId="{75852DFF-FE17-4025-BA4C-1F89C7D66B73}" destId="{EEEBDF45-815F-4947-9F96-A8D87693A632}" srcOrd="0" destOrd="0" presId="urn:microsoft.com/office/officeart/2008/layout/RadialCluster"/>
    <dgm:cxn modelId="{7028318B-A30E-466A-8E4A-097C19239382}" type="presOf" srcId="{B8C62E2D-48C8-441A-9D7D-B3766C74E7BA}" destId="{5C246ACE-C386-4D93-B20E-0A829D258D35}" srcOrd="0" destOrd="0" presId="urn:microsoft.com/office/officeart/2008/layout/RadialCluster"/>
    <dgm:cxn modelId="{34DEDF92-716F-45A2-B17A-B502F269E557}" srcId="{02CD102D-19FB-4CBD-8EB6-2E74C3E39751}" destId="{0CB7D7E4-459A-42C4-B8E5-971CAFC865E4}" srcOrd="1" destOrd="0" parTransId="{4C6EA268-ACD7-4740-8235-153409D47F44}" sibTransId="{4FCFCDCE-B425-44F2-B7CC-76FD964E1B5F}"/>
    <dgm:cxn modelId="{E872B2EA-3B98-4928-AED8-FB566A330E80}" srcId="{02CD102D-19FB-4CBD-8EB6-2E74C3E39751}" destId="{5D7B1216-006C-4817-B093-9301D9B77706}" srcOrd="2" destOrd="0" parTransId="{0F17ABC6-8A5C-4AFC-8414-377EB2524D7A}" sibTransId="{377910DE-205F-433B-8693-61B52A58ABA6}"/>
    <dgm:cxn modelId="{E505E3C9-FD12-4781-BD4B-1082AE1CAFD0}" srcId="{02CD102D-19FB-4CBD-8EB6-2E74C3E39751}" destId="{2226E5ED-1A5E-4890-B858-F20AD4AC6434}" srcOrd="3" destOrd="0" parTransId="{B8C62E2D-48C8-441A-9D7D-B3766C74E7BA}" sibTransId="{13354BA1-106F-4F98-888C-404F81D212C8}"/>
    <dgm:cxn modelId="{625A8A50-5A25-4397-B775-DD391C6A8109}" type="presParOf" srcId="{FD7D24A6-9FDF-4DCB-B09C-3EF0FB236524}" destId="{CD4B6DAE-5898-475C-A005-00AEF5AC69D1}" srcOrd="0" destOrd="0" presId="urn:microsoft.com/office/officeart/2008/layout/RadialCluster"/>
    <dgm:cxn modelId="{72060064-18D0-46DD-BD3C-E821114B03F7}" type="presParOf" srcId="{CD4B6DAE-5898-475C-A005-00AEF5AC69D1}" destId="{DF0E0141-2E41-4379-A8E5-6F7706215B0E}" srcOrd="0" destOrd="0" presId="urn:microsoft.com/office/officeart/2008/layout/RadialCluster"/>
    <dgm:cxn modelId="{FF0CAEBA-8D7A-46FC-AC73-FC1F66468BD5}" type="presParOf" srcId="{CD4B6DAE-5898-475C-A005-00AEF5AC69D1}" destId="{EEEBDF45-815F-4947-9F96-A8D87693A632}" srcOrd="1" destOrd="0" presId="urn:microsoft.com/office/officeart/2008/layout/RadialCluster"/>
    <dgm:cxn modelId="{D4F44DC9-8B07-48CA-8F79-C30B45592AEC}" type="presParOf" srcId="{CD4B6DAE-5898-475C-A005-00AEF5AC69D1}" destId="{1B7110AE-EFA8-4D39-9585-1F4AB8BD9B4E}" srcOrd="2" destOrd="0" presId="urn:microsoft.com/office/officeart/2008/layout/RadialCluster"/>
    <dgm:cxn modelId="{0AAD2F27-4C92-4FE4-AFB8-D0E4174689AF}" type="presParOf" srcId="{CD4B6DAE-5898-475C-A005-00AEF5AC69D1}" destId="{712D259C-9D1C-43C1-A8EE-ACB0CEED9323}" srcOrd="3" destOrd="0" presId="urn:microsoft.com/office/officeart/2008/layout/RadialCluster"/>
    <dgm:cxn modelId="{6EDCAEA1-143E-4BA7-A347-E1B179D1EED5}" type="presParOf" srcId="{CD4B6DAE-5898-475C-A005-00AEF5AC69D1}" destId="{8FDDA9E7-750E-4771-BF81-90753F71873D}" srcOrd="4" destOrd="0" presId="urn:microsoft.com/office/officeart/2008/layout/RadialCluster"/>
    <dgm:cxn modelId="{C512F89F-7F2C-4482-9BEE-FCEFC3141BE0}" type="presParOf" srcId="{CD4B6DAE-5898-475C-A005-00AEF5AC69D1}" destId="{BB3C03C0-0BA2-4F80-AA84-4DEE058F7C3D}" srcOrd="5" destOrd="0" presId="urn:microsoft.com/office/officeart/2008/layout/RadialCluster"/>
    <dgm:cxn modelId="{7604506A-CDCE-444E-B425-F1B0155A380E}" type="presParOf" srcId="{CD4B6DAE-5898-475C-A005-00AEF5AC69D1}" destId="{F4B3C365-B690-4598-B267-F432FA222DDE}" srcOrd="6" destOrd="0" presId="urn:microsoft.com/office/officeart/2008/layout/RadialCluster"/>
    <dgm:cxn modelId="{DC1AB2DA-CB24-4436-B0AF-72938099DD06}" type="presParOf" srcId="{CD4B6DAE-5898-475C-A005-00AEF5AC69D1}" destId="{5C246ACE-C386-4D93-B20E-0A829D258D35}" srcOrd="7" destOrd="0" presId="urn:microsoft.com/office/officeart/2008/layout/RadialCluster"/>
    <dgm:cxn modelId="{784F8F5F-D767-4447-AA2C-22C935686D53}" type="presParOf" srcId="{CD4B6DAE-5898-475C-A005-00AEF5AC69D1}" destId="{714C9759-05A5-41E5-833F-78AF5B402F6D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7561F9-E937-47E2-9CB1-2C4356FE5555}" type="doc">
      <dgm:prSet loTypeId="urn:microsoft.com/office/officeart/2005/8/layout/cycle6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360C7AEE-F652-4CF9-964B-0706760F9817}">
      <dgm:prSet phldrT="[텍스트]"/>
      <dgm:spPr/>
      <dgm:t>
        <a:bodyPr/>
        <a:lstStyle/>
        <a:p>
          <a:pPr latinLnBrk="1"/>
          <a:r>
            <a:rPr lang="ko-KR" altLang="en-US" dirty="0" smtClean="0"/>
            <a:t>사례중심  </a:t>
          </a:r>
          <a:r>
            <a:rPr lang="ko-KR" altLang="en-US" dirty="0" err="1" smtClean="0"/>
            <a:t>네트웤</a:t>
          </a:r>
          <a:endParaRPr lang="ko-KR" altLang="en-US" dirty="0"/>
        </a:p>
      </dgm:t>
    </dgm:pt>
    <dgm:pt modelId="{880861DF-2EE6-4AFB-8A80-301E2B302A5E}" type="parTrans" cxnId="{4B6F9545-44CE-4099-A1C2-E049D82476BA}">
      <dgm:prSet/>
      <dgm:spPr/>
      <dgm:t>
        <a:bodyPr/>
        <a:lstStyle/>
        <a:p>
          <a:pPr latinLnBrk="1"/>
          <a:endParaRPr lang="ko-KR" altLang="en-US"/>
        </a:p>
      </dgm:t>
    </dgm:pt>
    <dgm:pt modelId="{1F282105-1E9A-4798-B0ED-DE196BF0679E}" type="sibTrans" cxnId="{4B6F9545-44CE-4099-A1C2-E049D82476BA}">
      <dgm:prSet/>
      <dgm:spPr/>
      <dgm:t>
        <a:bodyPr/>
        <a:lstStyle/>
        <a:p>
          <a:pPr latinLnBrk="1"/>
          <a:endParaRPr lang="ko-KR" altLang="en-US"/>
        </a:p>
      </dgm:t>
    </dgm:pt>
    <dgm:pt modelId="{FB9E919D-58AB-479E-9434-B99EA71DA1EC}">
      <dgm:prSet phldrT="[텍스트]"/>
      <dgm:spPr/>
      <dgm:t>
        <a:bodyPr/>
        <a:lstStyle/>
        <a:p>
          <a:pPr latinLnBrk="1"/>
          <a:r>
            <a:rPr lang="ko-KR" altLang="en-US" dirty="0" smtClean="0"/>
            <a:t>쌍방향     </a:t>
          </a:r>
          <a:r>
            <a:rPr lang="ko-KR" altLang="en-US" dirty="0" err="1" smtClean="0"/>
            <a:t>네트웤</a:t>
          </a:r>
          <a:endParaRPr lang="ko-KR" altLang="en-US" dirty="0"/>
        </a:p>
      </dgm:t>
    </dgm:pt>
    <dgm:pt modelId="{A92F78B8-D905-494B-94B2-94B7DDE50146}" type="parTrans" cxnId="{A998F749-E134-4137-89CC-0E45F902CA7B}">
      <dgm:prSet/>
      <dgm:spPr/>
      <dgm:t>
        <a:bodyPr/>
        <a:lstStyle/>
        <a:p>
          <a:pPr latinLnBrk="1"/>
          <a:endParaRPr lang="ko-KR" altLang="en-US"/>
        </a:p>
      </dgm:t>
    </dgm:pt>
    <dgm:pt modelId="{8BB6FC60-EFE5-4F82-A32C-5B725028CEF5}" type="sibTrans" cxnId="{A998F749-E134-4137-89CC-0E45F902CA7B}">
      <dgm:prSet/>
      <dgm:spPr/>
      <dgm:t>
        <a:bodyPr/>
        <a:lstStyle/>
        <a:p>
          <a:pPr latinLnBrk="1"/>
          <a:endParaRPr lang="ko-KR" altLang="en-US"/>
        </a:p>
      </dgm:t>
    </dgm:pt>
    <dgm:pt modelId="{9FCFA4D6-C05F-4F52-8E62-D37BBA7CA76F}">
      <dgm:prSet phldrT="[텍스트]"/>
      <dgm:spPr/>
      <dgm:t>
        <a:bodyPr/>
        <a:lstStyle/>
        <a:p>
          <a:pPr latinLnBrk="1"/>
          <a:r>
            <a:rPr lang="ko-KR" altLang="en-US" dirty="0" smtClean="0"/>
            <a:t>클라이언트  </a:t>
          </a:r>
          <a:r>
            <a:rPr lang="ko-KR" altLang="en-US" dirty="0" err="1" smtClean="0"/>
            <a:t>네트웤</a:t>
          </a:r>
          <a:endParaRPr lang="ko-KR" altLang="en-US" dirty="0"/>
        </a:p>
      </dgm:t>
    </dgm:pt>
    <dgm:pt modelId="{EDBF35B9-08E3-40B7-BAD4-0C6A67CFBDC9}" type="parTrans" cxnId="{BE4489EB-CC37-4438-AAB3-2692CC1D7211}">
      <dgm:prSet/>
      <dgm:spPr/>
      <dgm:t>
        <a:bodyPr/>
        <a:lstStyle/>
        <a:p>
          <a:pPr latinLnBrk="1"/>
          <a:endParaRPr lang="ko-KR" altLang="en-US"/>
        </a:p>
      </dgm:t>
    </dgm:pt>
    <dgm:pt modelId="{9087B5A7-D3C6-415D-A0FD-5551EC662D37}" type="sibTrans" cxnId="{BE4489EB-CC37-4438-AAB3-2692CC1D7211}">
      <dgm:prSet/>
      <dgm:spPr/>
      <dgm:t>
        <a:bodyPr/>
        <a:lstStyle/>
        <a:p>
          <a:pPr latinLnBrk="1"/>
          <a:endParaRPr lang="ko-KR" altLang="en-US"/>
        </a:p>
      </dgm:t>
    </dgm:pt>
    <dgm:pt modelId="{C7112BCD-D20D-4CDF-835E-8A29EFBF3813}" type="pres">
      <dgm:prSet presAssocID="{267561F9-E937-47E2-9CB1-2C4356FE555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03C3032-3D34-4A63-A9EC-274819D7CEAE}" type="pres">
      <dgm:prSet presAssocID="{360C7AEE-F652-4CF9-964B-0706760F9817}" presName="node" presStyleLbl="node1" presStyleIdx="0" presStyleCnt="3" custScaleX="103972" custScaleY="10663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0BAE383-FA1F-4115-8513-384202D7C430}" type="pres">
      <dgm:prSet presAssocID="{360C7AEE-F652-4CF9-964B-0706760F9817}" presName="spNode" presStyleCnt="0"/>
      <dgm:spPr/>
    </dgm:pt>
    <dgm:pt modelId="{A6DF317D-F163-48DE-B8D5-442CA3A2AF29}" type="pres">
      <dgm:prSet presAssocID="{1F282105-1E9A-4798-B0ED-DE196BF0679E}" presName="sibTrans" presStyleLbl="sibTrans1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255EA226-DA6E-48DA-8B19-51CF38E18A55}" type="pres">
      <dgm:prSet presAssocID="{FB9E919D-58AB-479E-9434-B99EA71DA1EC}" presName="node" presStyleLbl="node1" presStyleIdx="1" presStyleCnt="3" custScaleX="103972" custScaleY="10663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E5DE869-B685-44E2-95E9-8F02E372B6FA}" type="pres">
      <dgm:prSet presAssocID="{FB9E919D-58AB-479E-9434-B99EA71DA1EC}" presName="spNode" presStyleCnt="0"/>
      <dgm:spPr/>
    </dgm:pt>
    <dgm:pt modelId="{4E793211-4DD1-41BB-942A-333FAE9F4CF4}" type="pres">
      <dgm:prSet presAssocID="{8BB6FC60-EFE5-4F82-A32C-5B725028CEF5}" presName="sibTrans" presStyleLbl="sibTrans1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00C855CB-ECFB-466C-8F3C-D2B98B560F5A}" type="pres">
      <dgm:prSet presAssocID="{9FCFA4D6-C05F-4F52-8E62-D37BBA7CA76F}" presName="node" presStyleLbl="node1" presStyleIdx="2" presStyleCnt="3" custScaleX="103972" custScaleY="10663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6232094-F682-4285-AAB5-8548BDDCCA6C}" type="pres">
      <dgm:prSet presAssocID="{9FCFA4D6-C05F-4F52-8E62-D37BBA7CA76F}" presName="spNode" presStyleCnt="0"/>
      <dgm:spPr/>
    </dgm:pt>
    <dgm:pt modelId="{1C3A1405-4750-4A99-BCCC-AF565FB9DA6D}" type="pres">
      <dgm:prSet presAssocID="{9087B5A7-D3C6-415D-A0FD-5551EC662D37}" presName="sibTrans" presStyleLbl="sibTrans1D1" presStyleIdx="2" presStyleCnt="3"/>
      <dgm:spPr/>
      <dgm:t>
        <a:bodyPr/>
        <a:lstStyle/>
        <a:p>
          <a:pPr latinLnBrk="1"/>
          <a:endParaRPr lang="ko-KR" altLang="en-US"/>
        </a:p>
      </dgm:t>
    </dgm:pt>
  </dgm:ptLst>
  <dgm:cxnLst>
    <dgm:cxn modelId="{09B9DE19-A779-4F46-A206-3EC2DB57E67F}" type="presOf" srcId="{267561F9-E937-47E2-9CB1-2C4356FE5555}" destId="{C7112BCD-D20D-4CDF-835E-8A29EFBF3813}" srcOrd="0" destOrd="0" presId="urn:microsoft.com/office/officeart/2005/8/layout/cycle6"/>
    <dgm:cxn modelId="{AC7BF787-C925-48F7-AB5E-F994E96BDDCE}" type="presOf" srcId="{8BB6FC60-EFE5-4F82-A32C-5B725028CEF5}" destId="{4E793211-4DD1-41BB-942A-333FAE9F4CF4}" srcOrd="0" destOrd="0" presId="urn:microsoft.com/office/officeart/2005/8/layout/cycle6"/>
    <dgm:cxn modelId="{3A6B40B6-6DCB-41F5-820E-696121016588}" type="presOf" srcId="{9087B5A7-D3C6-415D-A0FD-5551EC662D37}" destId="{1C3A1405-4750-4A99-BCCC-AF565FB9DA6D}" srcOrd="0" destOrd="0" presId="urn:microsoft.com/office/officeart/2005/8/layout/cycle6"/>
    <dgm:cxn modelId="{A998F749-E134-4137-89CC-0E45F902CA7B}" srcId="{267561F9-E937-47E2-9CB1-2C4356FE5555}" destId="{FB9E919D-58AB-479E-9434-B99EA71DA1EC}" srcOrd="1" destOrd="0" parTransId="{A92F78B8-D905-494B-94B2-94B7DDE50146}" sibTransId="{8BB6FC60-EFE5-4F82-A32C-5B725028CEF5}"/>
    <dgm:cxn modelId="{3E349669-C92D-4BEB-B6D4-9CA02121F88D}" type="presOf" srcId="{9FCFA4D6-C05F-4F52-8E62-D37BBA7CA76F}" destId="{00C855CB-ECFB-466C-8F3C-D2B98B560F5A}" srcOrd="0" destOrd="0" presId="urn:microsoft.com/office/officeart/2005/8/layout/cycle6"/>
    <dgm:cxn modelId="{A0608FC5-C905-4FF2-B433-C36BD6662BC3}" type="presOf" srcId="{FB9E919D-58AB-479E-9434-B99EA71DA1EC}" destId="{255EA226-DA6E-48DA-8B19-51CF38E18A55}" srcOrd="0" destOrd="0" presId="urn:microsoft.com/office/officeart/2005/8/layout/cycle6"/>
    <dgm:cxn modelId="{BE4489EB-CC37-4438-AAB3-2692CC1D7211}" srcId="{267561F9-E937-47E2-9CB1-2C4356FE5555}" destId="{9FCFA4D6-C05F-4F52-8E62-D37BBA7CA76F}" srcOrd="2" destOrd="0" parTransId="{EDBF35B9-08E3-40B7-BAD4-0C6A67CFBDC9}" sibTransId="{9087B5A7-D3C6-415D-A0FD-5551EC662D37}"/>
    <dgm:cxn modelId="{0EA82F0D-5CAB-4AC1-83CD-C1ABC440075C}" type="presOf" srcId="{360C7AEE-F652-4CF9-964B-0706760F9817}" destId="{403C3032-3D34-4A63-A9EC-274819D7CEAE}" srcOrd="0" destOrd="0" presId="urn:microsoft.com/office/officeart/2005/8/layout/cycle6"/>
    <dgm:cxn modelId="{83EC8F48-914D-4A5D-BBE1-17BA943CB35B}" type="presOf" srcId="{1F282105-1E9A-4798-B0ED-DE196BF0679E}" destId="{A6DF317D-F163-48DE-B8D5-442CA3A2AF29}" srcOrd="0" destOrd="0" presId="urn:microsoft.com/office/officeart/2005/8/layout/cycle6"/>
    <dgm:cxn modelId="{4B6F9545-44CE-4099-A1C2-E049D82476BA}" srcId="{267561F9-E937-47E2-9CB1-2C4356FE5555}" destId="{360C7AEE-F652-4CF9-964B-0706760F9817}" srcOrd="0" destOrd="0" parTransId="{880861DF-2EE6-4AFB-8A80-301E2B302A5E}" sibTransId="{1F282105-1E9A-4798-B0ED-DE196BF0679E}"/>
    <dgm:cxn modelId="{993C5D25-D8A7-46A9-93A3-99A4915A7614}" type="presParOf" srcId="{C7112BCD-D20D-4CDF-835E-8A29EFBF3813}" destId="{403C3032-3D34-4A63-A9EC-274819D7CEAE}" srcOrd="0" destOrd="0" presId="urn:microsoft.com/office/officeart/2005/8/layout/cycle6"/>
    <dgm:cxn modelId="{F03C7858-4988-4176-A260-411C24F808A8}" type="presParOf" srcId="{C7112BCD-D20D-4CDF-835E-8A29EFBF3813}" destId="{60BAE383-FA1F-4115-8513-384202D7C430}" srcOrd="1" destOrd="0" presId="urn:microsoft.com/office/officeart/2005/8/layout/cycle6"/>
    <dgm:cxn modelId="{198BD843-E8EF-4B3C-85F6-1E6222F0373D}" type="presParOf" srcId="{C7112BCD-D20D-4CDF-835E-8A29EFBF3813}" destId="{A6DF317D-F163-48DE-B8D5-442CA3A2AF29}" srcOrd="2" destOrd="0" presId="urn:microsoft.com/office/officeart/2005/8/layout/cycle6"/>
    <dgm:cxn modelId="{B93C6228-AC70-46C0-A392-5B9442A1F05D}" type="presParOf" srcId="{C7112BCD-D20D-4CDF-835E-8A29EFBF3813}" destId="{255EA226-DA6E-48DA-8B19-51CF38E18A55}" srcOrd="3" destOrd="0" presId="urn:microsoft.com/office/officeart/2005/8/layout/cycle6"/>
    <dgm:cxn modelId="{D2FBD955-05F4-4045-B470-ECE8B59D6045}" type="presParOf" srcId="{C7112BCD-D20D-4CDF-835E-8A29EFBF3813}" destId="{7E5DE869-B685-44E2-95E9-8F02E372B6FA}" srcOrd="4" destOrd="0" presId="urn:microsoft.com/office/officeart/2005/8/layout/cycle6"/>
    <dgm:cxn modelId="{0A565639-A80B-47A5-8CD6-4246F11E73D6}" type="presParOf" srcId="{C7112BCD-D20D-4CDF-835E-8A29EFBF3813}" destId="{4E793211-4DD1-41BB-942A-333FAE9F4CF4}" srcOrd="5" destOrd="0" presId="urn:microsoft.com/office/officeart/2005/8/layout/cycle6"/>
    <dgm:cxn modelId="{80C13060-14A4-4BD8-8A04-E2A62C94F453}" type="presParOf" srcId="{C7112BCD-D20D-4CDF-835E-8A29EFBF3813}" destId="{00C855CB-ECFB-466C-8F3C-D2B98B560F5A}" srcOrd="6" destOrd="0" presId="urn:microsoft.com/office/officeart/2005/8/layout/cycle6"/>
    <dgm:cxn modelId="{08A3EBC9-91BC-4BBE-A561-07BB52B248C1}" type="presParOf" srcId="{C7112BCD-D20D-4CDF-835E-8A29EFBF3813}" destId="{76232094-F682-4285-AAB5-8548BDDCCA6C}" srcOrd="7" destOrd="0" presId="urn:microsoft.com/office/officeart/2005/8/layout/cycle6"/>
    <dgm:cxn modelId="{41BE4AB2-A4CC-4825-A00C-8F90E4EF567A}" type="presParOf" srcId="{C7112BCD-D20D-4CDF-835E-8A29EFBF3813}" destId="{1C3A1405-4750-4A99-BCCC-AF565FB9DA6D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8ACA46-C36F-4319-A8D1-ABE7332851CA}" type="doc">
      <dgm:prSet loTypeId="urn:microsoft.com/office/officeart/2005/8/layout/lProcess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4057C161-16FC-4C84-9089-17DB6AF2017B}">
      <dgm:prSet phldrT="[텍스트]" custT="1"/>
      <dgm:spPr/>
      <dgm:t>
        <a:bodyPr/>
        <a:lstStyle/>
        <a:p>
          <a:pPr latinLnBrk="1"/>
          <a:r>
            <a:rPr lang="ko-KR" altLang="en-US" sz="2400" b="1" dirty="0" smtClean="0">
              <a:latin typeface="+mj-ea"/>
              <a:ea typeface="+mj-ea"/>
            </a:rPr>
            <a:t>사례중심               </a:t>
          </a:r>
          <a:r>
            <a:rPr lang="ko-KR" altLang="en-US" sz="2400" b="1" dirty="0" err="1" smtClean="0">
              <a:latin typeface="+mj-ea"/>
              <a:ea typeface="+mj-ea"/>
            </a:rPr>
            <a:t>네트웤</a:t>
          </a:r>
          <a:endParaRPr lang="ko-KR" altLang="en-US" sz="2400" b="1" dirty="0">
            <a:latin typeface="+mj-ea"/>
            <a:ea typeface="+mj-ea"/>
          </a:endParaRPr>
        </a:p>
      </dgm:t>
    </dgm:pt>
    <dgm:pt modelId="{A6BB2918-8B7A-4725-A07E-B5B3ACDBA9FC}" type="parTrans" cxnId="{49E145C4-AF8D-42F8-853E-7491F1E47DB4}">
      <dgm:prSet/>
      <dgm:spPr/>
      <dgm:t>
        <a:bodyPr/>
        <a:lstStyle/>
        <a:p>
          <a:pPr latinLnBrk="1"/>
          <a:endParaRPr lang="ko-KR" altLang="en-US" sz="1400"/>
        </a:p>
      </dgm:t>
    </dgm:pt>
    <dgm:pt modelId="{3AEC39F4-A642-4B58-ABF0-FC7AD4793230}" type="sibTrans" cxnId="{49E145C4-AF8D-42F8-853E-7491F1E47DB4}">
      <dgm:prSet/>
      <dgm:spPr/>
      <dgm:t>
        <a:bodyPr/>
        <a:lstStyle/>
        <a:p>
          <a:pPr latinLnBrk="1"/>
          <a:endParaRPr lang="ko-KR" altLang="en-US" sz="1400"/>
        </a:p>
      </dgm:t>
    </dgm:pt>
    <dgm:pt modelId="{9640D17F-907C-426A-A1D1-769EEFE9FEC0}">
      <dgm:prSet phldrT="[텍스트]" custT="1"/>
      <dgm:spPr/>
      <dgm:t>
        <a:bodyPr/>
        <a:lstStyle/>
        <a:p>
          <a:pPr latinLnBrk="1"/>
          <a:r>
            <a:rPr lang="ko-KR" altLang="en-US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사례관리에 중심을 둔 통합적 서비스  전달체계의 변화</a:t>
          </a:r>
          <a:endParaRPr lang="ko-KR" altLang="en-US" sz="2000" dirty="0">
            <a:latin typeface="함초롬바탕" pitchFamily="18" charset="-127"/>
            <a:ea typeface="함초롬바탕" pitchFamily="18" charset="-127"/>
            <a:cs typeface="함초롬바탕" pitchFamily="18" charset="-127"/>
          </a:endParaRPr>
        </a:p>
      </dgm:t>
    </dgm:pt>
    <dgm:pt modelId="{B69DDCF0-4AEA-417E-AD71-F64E7F1E4405}" type="parTrans" cxnId="{A1DC5961-F094-4416-A792-F880924843BD}">
      <dgm:prSet/>
      <dgm:spPr/>
      <dgm:t>
        <a:bodyPr/>
        <a:lstStyle/>
        <a:p>
          <a:pPr latinLnBrk="1"/>
          <a:endParaRPr lang="ko-KR" altLang="en-US" sz="1400"/>
        </a:p>
      </dgm:t>
    </dgm:pt>
    <dgm:pt modelId="{44C1E95C-F840-4007-A646-5BA63640531B}" type="sibTrans" cxnId="{A1DC5961-F094-4416-A792-F880924843BD}">
      <dgm:prSet/>
      <dgm:spPr/>
      <dgm:t>
        <a:bodyPr/>
        <a:lstStyle/>
        <a:p>
          <a:pPr latinLnBrk="1"/>
          <a:endParaRPr lang="ko-KR" altLang="en-US" sz="1400"/>
        </a:p>
      </dgm:t>
    </dgm:pt>
    <dgm:pt modelId="{4FBA0089-DB86-425E-8DA0-5B8C5EC47E9D}">
      <dgm:prSet phldrT="[텍스트]" custT="1"/>
      <dgm:spPr/>
      <dgm:t>
        <a:bodyPr/>
        <a:lstStyle/>
        <a:p>
          <a:pPr latinLnBrk="1"/>
          <a:r>
            <a:rPr lang="ko-KR" altLang="en-US" sz="2000" dirty="0" err="1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우리아이희망네트웤</a:t>
          </a:r>
          <a:r>
            <a:rPr lang="en-US" altLang="ko-KR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          - </a:t>
          </a:r>
          <a:r>
            <a:rPr lang="ko-KR" altLang="en-US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자원 중심 </a:t>
          </a:r>
          <a:r>
            <a:rPr lang="ko-KR" altLang="en-US" sz="2000" dirty="0" err="1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네트웤</a:t>
          </a:r>
          <a:r>
            <a:rPr lang="ko-KR" altLang="en-US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 → 이용자 욕구가  있을 시 자원 탐색</a:t>
          </a:r>
          <a:endParaRPr lang="ko-KR" altLang="en-US" sz="2000" dirty="0">
            <a:latin typeface="함초롬바탕" pitchFamily="18" charset="-127"/>
            <a:ea typeface="함초롬바탕" pitchFamily="18" charset="-127"/>
            <a:cs typeface="함초롬바탕" pitchFamily="18" charset="-127"/>
          </a:endParaRPr>
        </a:p>
      </dgm:t>
    </dgm:pt>
    <dgm:pt modelId="{27F109E5-5BAA-42A5-9A69-EF0EBC9688F3}" type="parTrans" cxnId="{CAD7601B-6DA6-4E34-AC3A-3DDDE4554B06}">
      <dgm:prSet/>
      <dgm:spPr/>
      <dgm:t>
        <a:bodyPr/>
        <a:lstStyle/>
        <a:p>
          <a:pPr latinLnBrk="1"/>
          <a:endParaRPr lang="ko-KR" altLang="en-US" sz="1400"/>
        </a:p>
      </dgm:t>
    </dgm:pt>
    <dgm:pt modelId="{6BB85300-07D2-467F-BBB1-686E849E8FE6}" type="sibTrans" cxnId="{CAD7601B-6DA6-4E34-AC3A-3DDDE4554B06}">
      <dgm:prSet/>
      <dgm:spPr/>
      <dgm:t>
        <a:bodyPr/>
        <a:lstStyle/>
        <a:p>
          <a:pPr latinLnBrk="1"/>
          <a:endParaRPr lang="ko-KR" altLang="en-US" sz="1400"/>
        </a:p>
      </dgm:t>
    </dgm:pt>
    <dgm:pt modelId="{6DC9F94E-4135-4C5B-A9C2-204ABE794D27}">
      <dgm:prSet phldrT="[텍스트]" custT="1"/>
      <dgm:spPr/>
      <dgm:t>
        <a:bodyPr/>
        <a:lstStyle/>
        <a:p>
          <a:pPr latinLnBrk="1"/>
          <a:r>
            <a:rPr lang="ko-KR" altLang="en-US" sz="2400" b="1" dirty="0" smtClean="0">
              <a:latin typeface="+mj-ea"/>
              <a:ea typeface="+mj-ea"/>
            </a:rPr>
            <a:t>쌍방향                </a:t>
          </a:r>
          <a:r>
            <a:rPr lang="ko-KR" altLang="en-US" sz="2400" b="1" dirty="0" err="1" smtClean="0">
              <a:latin typeface="+mj-ea"/>
              <a:ea typeface="+mj-ea"/>
            </a:rPr>
            <a:t>네트웤</a:t>
          </a:r>
          <a:endParaRPr lang="ko-KR" altLang="en-US" sz="2400" b="1" dirty="0">
            <a:latin typeface="+mj-ea"/>
            <a:ea typeface="+mj-ea"/>
          </a:endParaRPr>
        </a:p>
      </dgm:t>
    </dgm:pt>
    <dgm:pt modelId="{2ECF12C6-87BD-447C-AF89-BBB75719A46A}" type="parTrans" cxnId="{5AE30A19-DA02-4776-8A57-D193426C8BE6}">
      <dgm:prSet/>
      <dgm:spPr/>
      <dgm:t>
        <a:bodyPr/>
        <a:lstStyle/>
        <a:p>
          <a:pPr latinLnBrk="1"/>
          <a:endParaRPr lang="ko-KR" altLang="en-US" sz="1400"/>
        </a:p>
      </dgm:t>
    </dgm:pt>
    <dgm:pt modelId="{4C574CBF-11C7-4555-81E3-12F8C3ADFFA4}" type="sibTrans" cxnId="{5AE30A19-DA02-4776-8A57-D193426C8BE6}">
      <dgm:prSet/>
      <dgm:spPr/>
      <dgm:t>
        <a:bodyPr/>
        <a:lstStyle/>
        <a:p>
          <a:pPr latinLnBrk="1"/>
          <a:endParaRPr lang="ko-KR" altLang="en-US" sz="1400"/>
        </a:p>
      </dgm:t>
    </dgm:pt>
    <dgm:pt modelId="{298B7B96-D162-4F41-AD8F-54503DEBB2CD}">
      <dgm:prSet phldrT="[텍스트]" custT="1"/>
      <dgm:spPr/>
      <dgm:t>
        <a:bodyPr/>
        <a:lstStyle/>
        <a:p>
          <a:pPr latinLnBrk="1"/>
          <a:r>
            <a:rPr lang="ko-KR" altLang="en-US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자원 제공자와       자원 </a:t>
          </a:r>
          <a:r>
            <a:rPr lang="ko-KR" altLang="en-US" sz="2000" dirty="0" err="1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활용자</a:t>
          </a:r>
          <a:r>
            <a:rPr lang="ko-KR" altLang="en-US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 간의  상호작용</a:t>
          </a:r>
          <a:endParaRPr lang="ko-KR" altLang="en-US" sz="2000" dirty="0">
            <a:latin typeface="함초롬바탕" pitchFamily="18" charset="-127"/>
            <a:ea typeface="함초롬바탕" pitchFamily="18" charset="-127"/>
            <a:cs typeface="함초롬바탕" pitchFamily="18" charset="-127"/>
          </a:endParaRPr>
        </a:p>
      </dgm:t>
    </dgm:pt>
    <dgm:pt modelId="{CD211E0A-2DA0-4215-8AE5-B265EE05763F}" type="parTrans" cxnId="{9C8E9753-7945-4F1C-B0BD-90A7E85DDAC3}">
      <dgm:prSet/>
      <dgm:spPr/>
      <dgm:t>
        <a:bodyPr/>
        <a:lstStyle/>
        <a:p>
          <a:pPr latinLnBrk="1"/>
          <a:endParaRPr lang="ko-KR" altLang="en-US" sz="1400"/>
        </a:p>
      </dgm:t>
    </dgm:pt>
    <dgm:pt modelId="{0ABA1E96-9329-44BA-99A9-B2033FBE8F93}" type="sibTrans" cxnId="{9C8E9753-7945-4F1C-B0BD-90A7E85DDAC3}">
      <dgm:prSet/>
      <dgm:spPr/>
      <dgm:t>
        <a:bodyPr/>
        <a:lstStyle/>
        <a:p>
          <a:pPr latinLnBrk="1"/>
          <a:endParaRPr lang="ko-KR" altLang="en-US" sz="1400"/>
        </a:p>
      </dgm:t>
    </dgm:pt>
    <dgm:pt modelId="{A5D07C74-8795-4582-9604-B488254010D5}">
      <dgm:prSet phldrT="[텍스트]" custT="1"/>
      <dgm:spPr/>
      <dgm:t>
        <a:bodyPr/>
        <a:lstStyle/>
        <a:p>
          <a:pPr latinLnBrk="1"/>
          <a:r>
            <a:rPr lang="ko-KR" altLang="en-US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지속적 서비스를   요하는 사람들의   </a:t>
          </a:r>
          <a:r>
            <a:rPr lang="ko-KR" altLang="en-US" sz="2000" dirty="0" err="1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안전망과</a:t>
          </a:r>
          <a:r>
            <a:rPr lang="ko-KR" altLang="en-US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 </a:t>
          </a:r>
          <a:r>
            <a:rPr lang="ko-KR" altLang="en-US" sz="2000" dirty="0" err="1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보호망</a:t>
          </a:r>
          <a:r>
            <a:rPr lang="ko-KR" altLang="en-US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   작동</a:t>
          </a:r>
          <a:endParaRPr lang="ko-KR" altLang="en-US" sz="2000" dirty="0">
            <a:latin typeface="함초롬바탕" pitchFamily="18" charset="-127"/>
            <a:ea typeface="함초롬바탕" pitchFamily="18" charset="-127"/>
            <a:cs typeface="함초롬바탕" pitchFamily="18" charset="-127"/>
          </a:endParaRPr>
        </a:p>
      </dgm:t>
    </dgm:pt>
    <dgm:pt modelId="{5DBE2883-AFA1-40B9-B5B7-B12BAFC420AD}" type="parTrans" cxnId="{99374FC1-1E2C-4C7C-998F-7594A61DC229}">
      <dgm:prSet/>
      <dgm:spPr/>
      <dgm:t>
        <a:bodyPr/>
        <a:lstStyle/>
        <a:p>
          <a:pPr latinLnBrk="1"/>
          <a:endParaRPr lang="ko-KR" altLang="en-US" sz="1400"/>
        </a:p>
      </dgm:t>
    </dgm:pt>
    <dgm:pt modelId="{3307E5F8-CF57-4062-A6C1-2758242995D4}" type="sibTrans" cxnId="{99374FC1-1E2C-4C7C-998F-7594A61DC229}">
      <dgm:prSet/>
      <dgm:spPr/>
      <dgm:t>
        <a:bodyPr/>
        <a:lstStyle/>
        <a:p>
          <a:pPr latinLnBrk="1"/>
          <a:endParaRPr lang="ko-KR" altLang="en-US" sz="1400"/>
        </a:p>
      </dgm:t>
    </dgm:pt>
    <dgm:pt modelId="{F59F683A-D144-4132-8752-906151E52794}">
      <dgm:prSet phldrT="[텍스트]" custT="1"/>
      <dgm:spPr/>
      <dgm:t>
        <a:bodyPr/>
        <a:lstStyle/>
        <a:p>
          <a:pPr latinLnBrk="1"/>
          <a:r>
            <a:rPr lang="ko-KR" altLang="en-US" sz="2400" b="1" dirty="0" smtClean="0">
              <a:latin typeface="+mj-ea"/>
              <a:ea typeface="+mj-ea"/>
            </a:rPr>
            <a:t>클라이언트        </a:t>
          </a:r>
          <a:r>
            <a:rPr lang="ko-KR" altLang="en-US" sz="2400" b="1" dirty="0" err="1" smtClean="0">
              <a:latin typeface="+mj-ea"/>
              <a:ea typeface="+mj-ea"/>
            </a:rPr>
            <a:t>네트웤</a:t>
          </a:r>
          <a:endParaRPr lang="ko-KR" altLang="en-US" sz="2400" b="1" dirty="0">
            <a:latin typeface="+mj-ea"/>
            <a:ea typeface="+mj-ea"/>
          </a:endParaRPr>
        </a:p>
      </dgm:t>
    </dgm:pt>
    <dgm:pt modelId="{E7D5EE10-684E-4C18-95F2-C511B53C167A}" type="parTrans" cxnId="{F16E1896-BEF5-49D6-91E1-73FDB0093B63}">
      <dgm:prSet/>
      <dgm:spPr/>
      <dgm:t>
        <a:bodyPr/>
        <a:lstStyle/>
        <a:p>
          <a:pPr latinLnBrk="1"/>
          <a:endParaRPr lang="ko-KR" altLang="en-US" sz="1400"/>
        </a:p>
      </dgm:t>
    </dgm:pt>
    <dgm:pt modelId="{EB52B2E3-9D96-4186-9CC4-A11D1269631C}" type="sibTrans" cxnId="{F16E1896-BEF5-49D6-91E1-73FDB0093B63}">
      <dgm:prSet/>
      <dgm:spPr/>
      <dgm:t>
        <a:bodyPr/>
        <a:lstStyle/>
        <a:p>
          <a:pPr latinLnBrk="1"/>
          <a:endParaRPr lang="ko-KR" altLang="en-US" sz="1400"/>
        </a:p>
      </dgm:t>
    </dgm:pt>
    <dgm:pt modelId="{E7EF2A59-2ECB-417A-B95E-27D284FDC792}">
      <dgm:prSet phldrT="[텍스트]" custT="1"/>
      <dgm:spPr/>
      <dgm:t>
        <a:bodyPr/>
        <a:lstStyle/>
        <a:p>
          <a:pPr latinLnBrk="1"/>
          <a:r>
            <a:rPr lang="ko-KR" altLang="en-US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사례관리사업의    동반자                            </a:t>
          </a:r>
          <a:r>
            <a:rPr lang="en-US" altLang="ko-KR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- </a:t>
          </a:r>
          <a:r>
            <a:rPr lang="ko-KR" altLang="en-US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주요 자원 인식</a:t>
          </a:r>
          <a:r>
            <a:rPr lang="en-US" altLang="ko-KR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,  </a:t>
          </a:r>
          <a:r>
            <a:rPr lang="ko-KR" altLang="en-US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주체적 참여 유도</a:t>
          </a:r>
          <a:endParaRPr lang="ko-KR" altLang="en-US" sz="2000" dirty="0">
            <a:latin typeface="함초롬바탕" pitchFamily="18" charset="-127"/>
            <a:ea typeface="함초롬바탕" pitchFamily="18" charset="-127"/>
            <a:cs typeface="함초롬바탕" pitchFamily="18" charset="-127"/>
          </a:endParaRPr>
        </a:p>
      </dgm:t>
    </dgm:pt>
    <dgm:pt modelId="{35691993-06EF-463D-981C-482D55F67E15}" type="parTrans" cxnId="{9DB2EB67-FD83-4A9F-B1B4-F97FA656CF3D}">
      <dgm:prSet/>
      <dgm:spPr/>
      <dgm:t>
        <a:bodyPr/>
        <a:lstStyle/>
        <a:p>
          <a:pPr latinLnBrk="1"/>
          <a:endParaRPr lang="ko-KR" altLang="en-US" sz="1400"/>
        </a:p>
      </dgm:t>
    </dgm:pt>
    <dgm:pt modelId="{8C5A0691-9F6D-423D-A97D-7D936B3A4A6D}" type="sibTrans" cxnId="{9DB2EB67-FD83-4A9F-B1B4-F97FA656CF3D}">
      <dgm:prSet/>
      <dgm:spPr/>
      <dgm:t>
        <a:bodyPr/>
        <a:lstStyle/>
        <a:p>
          <a:pPr latinLnBrk="1"/>
          <a:endParaRPr lang="ko-KR" altLang="en-US" sz="1400"/>
        </a:p>
      </dgm:t>
    </dgm:pt>
    <dgm:pt modelId="{55B0B982-8491-4A60-A270-ED8715A992C3}">
      <dgm:prSet phldrT="[텍스트]" custT="1"/>
      <dgm:spPr/>
      <dgm:t>
        <a:bodyPr/>
        <a:lstStyle/>
        <a:p>
          <a:pPr latinLnBrk="1"/>
          <a:r>
            <a:rPr lang="en-US" altLang="ko-KR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‘</a:t>
          </a:r>
          <a:r>
            <a:rPr lang="ko-KR" altLang="en-US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자원의 범위와 폭</a:t>
          </a:r>
          <a:r>
            <a:rPr lang="en-US" altLang="ko-KR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’</a:t>
          </a:r>
          <a:r>
            <a:rPr lang="ko-KR" altLang="en-US" sz="2000" dirty="0" smtClean="0">
              <a:latin typeface="함초롬바탕" pitchFamily="18" charset="-127"/>
              <a:ea typeface="함초롬바탕" pitchFamily="18" charset="-127"/>
              <a:cs typeface="함초롬바탕" pitchFamily="18" charset="-127"/>
            </a:rPr>
            <a:t>에 대한 인식 확장</a:t>
          </a:r>
          <a:endParaRPr lang="ko-KR" altLang="en-US" sz="2000" dirty="0">
            <a:latin typeface="함초롬바탕" pitchFamily="18" charset="-127"/>
            <a:ea typeface="함초롬바탕" pitchFamily="18" charset="-127"/>
            <a:cs typeface="함초롬바탕" pitchFamily="18" charset="-127"/>
          </a:endParaRPr>
        </a:p>
      </dgm:t>
    </dgm:pt>
    <dgm:pt modelId="{471B9157-12A5-48E8-8089-F1BEA4350FCA}" type="parTrans" cxnId="{B25A879E-E064-4B50-AF92-B3A961099BBD}">
      <dgm:prSet/>
      <dgm:spPr/>
      <dgm:t>
        <a:bodyPr/>
        <a:lstStyle/>
        <a:p>
          <a:pPr latinLnBrk="1"/>
          <a:endParaRPr lang="ko-KR" altLang="en-US" sz="1400"/>
        </a:p>
      </dgm:t>
    </dgm:pt>
    <dgm:pt modelId="{2FF23ECF-763E-4FAF-80EB-45A83FFA20D1}" type="sibTrans" cxnId="{B25A879E-E064-4B50-AF92-B3A961099BBD}">
      <dgm:prSet/>
      <dgm:spPr/>
      <dgm:t>
        <a:bodyPr/>
        <a:lstStyle/>
        <a:p>
          <a:pPr latinLnBrk="1"/>
          <a:endParaRPr lang="ko-KR" altLang="en-US" sz="1400"/>
        </a:p>
      </dgm:t>
    </dgm:pt>
    <dgm:pt modelId="{08D92A4A-BA42-404D-A63E-1C12895AB643}" type="pres">
      <dgm:prSet presAssocID="{748ACA46-C36F-4319-A8D1-ABE7332851CA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AD1D9AB-854B-4E91-907F-3CDE9626048B}" type="pres">
      <dgm:prSet presAssocID="{4057C161-16FC-4C84-9089-17DB6AF2017B}" presName="compNode" presStyleCnt="0"/>
      <dgm:spPr/>
    </dgm:pt>
    <dgm:pt modelId="{58E3B1BF-387E-42FB-A34F-78B99749C0D0}" type="pres">
      <dgm:prSet presAssocID="{4057C161-16FC-4C84-9089-17DB6AF2017B}" presName="aNode" presStyleLbl="bgShp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CD7C144B-B30F-4376-826D-A796F0EE8FB8}" type="pres">
      <dgm:prSet presAssocID="{4057C161-16FC-4C84-9089-17DB6AF2017B}" presName="textNode" presStyleLbl="bgShp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DC4A7E2D-4D4C-42B0-B3C8-22BAFF180172}" type="pres">
      <dgm:prSet presAssocID="{4057C161-16FC-4C84-9089-17DB6AF2017B}" presName="compChildNode" presStyleCnt="0"/>
      <dgm:spPr/>
    </dgm:pt>
    <dgm:pt modelId="{7A1170FC-2D47-401F-8260-43D09A5D594F}" type="pres">
      <dgm:prSet presAssocID="{4057C161-16FC-4C84-9089-17DB6AF2017B}" presName="theInnerList" presStyleCnt="0"/>
      <dgm:spPr/>
    </dgm:pt>
    <dgm:pt modelId="{FAA43F17-6C39-4436-B385-21B5FB4B5ADE}" type="pres">
      <dgm:prSet presAssocID="{9640D17F-907C-426A-A1D1-769EEFE9FEC0}" presName="childNode" presStyleLbl="node1" presStyleIdx="0" presStyleCnt="6" custScaleX="117214" custScaleY="199887" custLinFactNeighborY="-9555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05B33BA-5D83-48D9-A94B-FE3037C722E0}" type="pres">
      <dgm:prSet presAssocID="{9640D17F-907C-426A-A1D1-769EEFE9FEC0}" presName="aSpace2" presStyleCnt="0"/>
      <dgm:spPr/>
    </dgm:pt>
    <dgm:pt modelId="{16D03457-6942-4594-B0B0-0F63E93801D3}" type="pres">
      <dgm:prSet presAssocID="{4FBA0089-DB86-425E-8DA0-5B8C5EC47E9D}" presName="childNode" presStyleLbl="node1" presStyleIdx="1" presStyleCnt="6" custScaleX="117168" custScaleY="237802" custLinFactNeighborY="6455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9C1A30E-CB3E-4D69-BF79-F5FAA954C96D}" type="pres">
      <dgm:prSet presAssocID="{4057C161-16FC-4C84-9089-17DB6AF2017B}" presName="aSpace" presStyleCnt="0"/>
      <dgm:spPr/>
    </dgm:pt>
    <dgm:pt modelId="{470D1D62-0EE2-423C-BEA2-B741C9E458F7}" type="pres">
      <dgm:prSet presAssocID="{6DC9F94E-4135-4C5B-A9C2-204ABE794D27}" presName="compNode" presStyleCnt="0"/>
      <dgm:spPr/>
    </dgm:pt>
    <dgm:pt modelId="{B2C783F3-C452-4A5D-A8D7-D9E6B6C24A5F}" type="pres">
      <dgm:prSet presAssocID="{6DC9F94E-4135-4C5B-A9C2-204ABE794D27}" presName="aNode" presStyleLbl="bgShp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B15BF20E-AF62-4C67-A328-EC21D9C3960A}" type="pres">
      <dgm:prSet presAssocID="{6DC9F94E-4135-4C5B-A9C2-204ABE794D27}" presName="textNode" presStyleLbl="bgShp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21518DFE-A72B-4F62-9469-871A6CC03614}" type="pres">
      <dgm:prSet presAssocID="{6DC9F94E-4135-4C5B-A9C2-204ABE794D27}" presName="compChildNode" presStyleCnt="0"/>
      <dgm:spPr/>
    </dgm:pt>
    <dgm:pt modelId="{55C86854-AE80-4885-9666-807F90A372C1}" type="pres">
      <dgm:prSet presAssocID="{6DC9F94E-4135-4C5B-A9C2-204ABE794D27}" presName="theInnerList" presStyleCnt="0"/>
      <dgm:spPr/>
    </dgm:pt>
    <dgm:pt modelId="{321BB89A-74FF-4FEA-8109-B8E932BF7D6B}" type="pres">
      <dgm:prSet presAssocID="{298B7B96-D162-4F41-AD8F-54503DEBB2CD}" presName="childNode" presStyleLbl="node1" presStyleIdx="2" presStyleCnt="6" custScaleX="117214" custScaleY="199887" custLinFactNeighborY="-9555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FE6261F-7D91-4ADE-A472-8C80652EF4C0}" type="pres">
      <dgm:prSet presAssocID="{298B7B96-D162-4F41-AD8F-54503DEBB2CD}" presName="aSpace2" presStyleCnt="0"/>
      <dgm:spPr/>
    </dgm:pt>
    <dgm:pt modelId="{19BECAAE-67C3-46B0-94C7-D18F0E511E98}" type="pres">
      <dgm:prSet presAssocID="{A5D07C74-8795-4582-9604-B488254010D5}" presName="childNode" presStyleLbl="node1" presStyleIdx="3" presStyleCnt="6" custScaleX="117168" custScaleY="237802" custLinFactNeighborY="6455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7C26825-7EEF-4394-819D-89DEE6BEF375}" type="pres">
      <dgm:prSet presAssocID="{6DC9F94E-4135-4C5B-A9C2-204ABE794D27}" presName="aSpace" presStyleCnt="0"/>
      <dgm:spPr/>
    </dgm:pt>
    <dgm:pt modelId="{E5FCB643-909F-46A4-87DF-D3B6A513215C}" type="pres">
      <dgm:prSet presAssocID="{F59F683A-D144-4132-8752-906151E52794}" presName="compNode" presStyleCnt="0"/>
      <dgm:spPr/>
    </dgm:pt>
    <dgm:pt modelId="{A743FC40-443D-4D7E-A323-5190DEC9DAA3}" type="pres">
      <dgm:prSet presAssocID="{F59F683A-D144-4132-8752-906151E52794}" presName="aNode" presStyleLbl="bgShp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8C903FC6-1809-40D4-9025-AF403C059D41}" type="pres">
      <dgm:prSet presAssocID="{F59F683A-D144-4132-8752-906151E52794}" presName="textNode" presStyleLbl="bgShp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51D45F84-DC67-470A-9816-690D174ED742}" type="pres">
      <dgm:prSet presAssocID="{F59F683A-D144-4132-8752-906151E52794}" presName="compChildNode" presStyleCnt="0"/>
      <dgm:spPr/>
    </dgm:pt>
    <dgm:pt modelId="{A43C5461-E626-4C5E-A1ED-D95958AE923C}" type="pres">
      <dgm:prSet presAssocID="{F59F683A-D144-4132-8752-906151E52794}" presName="theInnerList" presStyleCnt="0"/>
      <dgm:spPr/>
    </dgm:pt>
    <dgm:pt modelId="{F5C2B2C7-1817-4B9E-B613-C2D667F1C0E4}" type="pres">
      <dgm:prSet presAssocID="{E7EF2A59-2ECB-417A-B95E-27D284FDC792}" presName="childNode" presStyleLbl="node1" presStyleIdx="4" presStyleCnt="6" custScaleX="117214" custScaleY="199887" custLinFactNeighborY="-9555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C89E3F2-2292-450D-8109-5A2304DDF676}" type="pres">
      <dgm:prSet presAssocID="{E7EF2A59-2ECB-417A-B95E-27D284FDC792}" presName="aSpace2" presStyleCnt="0"/>
      <dgm:spPr/>
    </dgm:pt>
    <dgm:pt modelId="{5556E959-169A-4F01-BE75-C6B1827300AC}" type="pres">
      <dgm:prSet presAssocID="{55B0B982-8491-4A60-A270-ED8715A992C3}" presName="childNode" presStyleLbl="node1" presStyleIdx="5" presStyleCnt="6" custScaleX="117168" custScaleY="237802" custLinFactNeighborY="64557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43D7C3D3-D3DD-4A3D-B976-527C164A232F}" type="presOf" srcId="{4057C161-16FC-4C84-9089-17DB6AF2017B}" destId="{58E3B1BF-387E-42FB-A34F-78B99749C0D0}" srcOrd="0" destOrd="0" presId="urn:microsoft.com/office/officeart/2005/8/layout/lProcess2"/>
    <dgm:cxn modelId="{7605929F-29D0-4B0A-B3A1-F80FBBA9B215}" type="presOf" srcId="{4057C161-16FC-4C84-9089-17DB6AF2017B}" destId="{CD7C144B-B30F-4376-826D-A796F0EE8FB8}" srcOrd="1" destOrd="0" presId="urn:microsoft.com/office/officeart/2005/8/layout/lProcess2"/>
    <dgm:cxn modelId="{19CBEE51-B453-4355-A04D-94E19BF56B08}" type="presOf" srcId="{748ACA46-C36F-4319-A8D1-ABE7332851CA}" destId="{08D92A4A-BA42-404D-A63E-1C12895AB643}" srcOrd="0" destOrd="0" presId="urn:microsoft.com/office/officeart/2005/8/layout/lProcess2"/>
    <dgm:cxn modelId="{5AE30A19-DA02-4776-8A57-D193426C8BE6}" srcId="{748ACA46-C36F-4319-A8D1-ABE7332851CA}" destId="{6DC9F94E-4135-4C5B-A9C2-204ABE794D27}" srcOrd="1" destOrd="0" parTransId="{2ECF12C6-87BD-447C-AF89-BBB75719A46A}" sibTransId="{4C574CBF-11C7-4555-81E3-12F8C3ADFFA4}"/>
    <dgm:cxn modelId="{B25A879E-E064-4B50-AF92-B3A961099BBD}" srcId="{F59F683A-D144-4132-8752-906151E52794}" destId="{55B0B982-8491-4A60-A270-ED8715A992C3}" srcOrd="1" destOrd="0" parTransId="{471B9157-12A5-48E8-8089-F1BEA4350FCA}" sibTransId="{2FF23ECF-763E-4FAF-80EB-45A83FFA20D1}"/>
    <dgm:cxn modelId="{9DB2EB67-FD83-4A9F-B1B4-F97FA656CF3D}" srcId="{F59F683A-D144-4132-8752-906151E52794}" destId="{E7EF2A59-2ECB-417A-B95E-27D284FDC792}" srcOrd="0" destOrd="0" parTransId="{35691993-06EF-463D-981C-482D55F67E15}" sibTransId="{8C5A0691-9F6D-423D-A97D-7D936B3A4A6D}"/>
    <dgm:cxn modelId="{52C34C38-4DC6-43A2-9B71-F0E2E998D41A}" type="presOf" srcId="{6DC9F94E-4135-4C5B-A9C2-204ABE794D27}" destId="{B15BF20E-AF62-4C67-A328-EC21D9C3960A}" srcOrd="1" destOrd="0" presId="urn:microsoft.com/office/officeart/2005/8/layout/lProcess2"/>
    <dgm:cxn modelId="{F16E1896-BEF5-49D6-91E1-73FDB0093B63}" srcId="{748ACA46-C36F-4319-A8D1-ABE7332851CA}" destId="{F59F683A-D144-4132-8752-906151E52794}" srcOrd="2" destOrd="0" parTransId="{E7D5EE10-684E-4C18-95F2-C511B53C167A}" sibTransId="{EB52B2E3-9D96-4186-9CC4-A11D1269631C}"/>
    <dgm:cxn modelId="{49E145C4-AF8D-42F8-853E-7491F1E47DB4}" srcId="{748ACA46-C36F-4319-A8D1-ABE7332851CA}" destId="{4057C161-16FC-4C84-9089-17DB6AF2017B}" srcOrd="0" destOrd="0" parTransId="{A6BB2918-8B7A-4725-A07E-B5B3ACDBA9FC}" sibTransId="{3AEC39F4-A642-4B58-ABF0-FC7AD4793230}"/>
    <dgm:cxn modelId="{21031E16-F2FC-43C9-A00F-0DF6EF350A10}" type="presOf" srcId="{6DC9F94E-4135-4C5B-A9C2-204ABE794D27}" destId="{B2C783F3-C452-4A5D-A8D7-D9E6B6C24A5F}" srcOrd="0" destOrd="0" presId="urn:microsoft.com/office/officeart/2005/8/layout/lProcess2"/>
    <dgm:cxn modelId="{CAD7601B-6DA6-4E34-AC3A-3DDDE4554B06}" srcId="{4057C161-16FC-4C84-9089-17DB6AF2017B}" destId="{4FBA0089-DB86-425E-8DA0-5B8C5EC47E9D}" srcOrd="1" destOrd="0" parTransId="{27F109E5-5BAA-42A5-9A69-EF0EBC9688F3}" sibTransId="{6BB85300-07D2-467F-BBB1-686E849E8FE6}"/>
    <dgm:cxn modelId="{8A0E889A-8736-46AB-A096-153E79B27F9D}" type="presOf" srcId="{9640D17F-907C-426A-A1D1-769EEFE9FEC0}" destId="{FAA43F17-6C39-4436-B385-21B5FB4B5ADE}" srcOrd="0" destOrd="0" presId="urn:microsoft.com/office/officeart/2005/8/layout/lProcess2"/>
    <dgm:cxn modelId="{4FCFAA64-637F-4741-9F96-62D43FFB5C44}" type="presOf" srcId="{E7EF2A59-2ECB-417A-B95E-27D284FDC792}" destId="{F5C2B2C7-1817-4B9E-B613-C2D667F1C0E4}" srcOrd="0" destOrd="0" presId="urn:microsoft.com/office/officeart/2005/8/layout/lProcess2"/>
    <dgm:cxn modelId="{768CEEE0-1D88-4B0C-98F3-78C8A9BB4C66}" type="presOf" srcId="{298B7B96-D162-4F41-AD8F-54503DEBB2CD}" destId="{321BB89A-74FF-4FEA-8109-B8E932BF7D6B}" srcOrd="0" destOrd="0" presId="urn:microsoft.com/office/officeart/2005/8/layout/lProcess2"/>
    <dgm:cxn modelId="{797E9D17-C387-4BD0-AF25-C7F747BC3301}" type="presOf" srcId="{4FBA0089-DB86-425E-8DA0-5B8C5EC47E9D}" destId="{16D03457-6942-4594-B0B0-0F63E93801D3}" srcOrd="0" destOrd="0" presId="urn:microsoft.com/office/officeart/2005/8/layout/lProcess2"/>
    <dgm:cxn modelId="{99374FC1-1E2C-4C7C-998F-7594A61DC229}" srcId="{6DC9F94E-4135-4C5B-A9C2-204ABE794D27}" destId="{A5D07C74-8795-4582-9604-B488254010D5}" srcOrd="1" destOrd="0" parTransId="{5DBE2883-AFA1-40B9-B5B7-B12BAFC420AD}" sibTransId="{3307E5F8-CF57-4062-A6C1-2758242995D4}"/>
    <dgm:cxn modelId="{815648DE-4835-4577-8246-12EA3A075B8C}" type="presOf" srcId="{F59F683A-D144-4132-8752-906151E52794}" destId="{A743FC40-443D-4D7E-A323-5190DEC9DAA3}" srcOrd="0" destOrd="0" presId="urn:microsoft.com/office/officeart/2005/8/layout/lProcess2"/>
    <dgm:cxn modelId="{BDF604D1-3BC4-4E24-BE73-82D4C2BA6C56}" type="presOf" srcId="{55B0B982-8491-4A60-A270-ED8715A992C3}" destId="{5556E959-169A-4F01-BE75-C6B1827300AC}" srcOrd="0" destOrd="0" presId="urn:microsoft.com/office/officeart/2005/8/layout/lProcess2"/>
    <dgm:cxn modelId="{9C8E9753-7945-4F1C-B0BD-90A7E85DDAC3}" srcId="{6DC9F94E-4135-4C5B-A9C2-204ABE794D27}" destId="{298B7B96-D162-4F41-AD8F-54503DEBB2CD}" srcOrd="0" destOrd="0" parTransId="{CD211E0A-2DA0-4215-8AE5-B265EE05763F}" sibTransId="{0ABA1E96-9329-44BA-99A9-B2033FBE8F93}"/>
    <dgm:cxn modelId="{A1DC5961-F094-4416-A792-F880924843BD}" srcId="{4057C161-16FC-4C84-9089-17DB6AF2017B}" destId="{9640D17F-907C-426A-A1D1-769EEFE9FEC0}" srcOrd="0" destOrd="0" parTransId="{B69DDCF0-4AEA-417E-AD71-F64E7F1E4405}" sibTransId="{44C1E95C-F840-4007-A646-5BA63640531B}"/>
    <dgm:cxn modelId="{BD86E89C-9950-4135-AC7C-023AD5C247CB}" type="presOf" srcId="{A5D07C74-8795-4582-9604-B488254010D5}" destId="{19BECAAE-67C3-46B0-94C7-D18F0E511E98}" srcOrd="0" destOrd="0" presId="urn:microsoft.com/office/officeart/2005/8/layout/lProcess2"/>
    <dgm:cxn modelId="{1A6FE1A2-EE75-47C1-BFA6-D9A26E447489}" type="presOf" srcId="{F59F683A-D144-4132-8752-906151E52794}" destId="{8C903FC6-1809-40D4-9025-AF403C059D41}" srcOrd="1" destOrd="0" presId="urn:microsoft.com/office/officeart/2005/8/layout/lProcess2"/>
    <dgm:cxn modelId="{41EB15BA-A1EA-471B-8CB8-E0D61535286A}" type="presParOf" srcId="{08D92A4A-BA42-404D-A63E-1C12895AB643}" destId="{6AD1D9AB-854B-4E91-907F-3CDE9626048B}" srcOrd="0" destOrd="0" presId="urn:microsoft.com/office/officeart/2005/8/layout/lProcess2"/>
    <dgm:cxn modelId="{274975D4-0548-4F9E-924E-C4E757A3DAE0}" type="presParOf" srcId="{6AD1D9AB-854B-4E91-907F-3CDE9626048B}" destId="{58E3B1BF-387E-42FB-A34F-78B99749C0D0}" srcOrd="0" destOrd="0" presId="urn:microsoft.com/office/officeart/2005/8/layout/lProcess2"/>
    <dgm:cxn modelId="{F276610D-1E20-4902-AB92-7B363C0B25E3}" type="presParOf" srcId="{6AD1D9AB-854B-4E91-907F-3CDE9626048B}" destId="{CD7C144B-B30F-4376-826D-A796F0EE8FB8}" srcOrd="1" destOrd="0" presId="urn:microsoft.com/office/officeart/2005/8/layout/lProcess2"/>
    <dgm:cxn modelId="{8615D9A5-044E-44A2-B097-2054FC66B5CC}" type="presParOf" srcId="{6AD1D9AB-854B-4E91-907F-3CDE9626048B}" destId="{DC4A7E2D-4D4C-42B0-B3C8-22BAFF180172}" srcOrd="2" destOrd="0" presId="urn:microsoft.com/office/officeart/2005/8/layout/lProcess2"/>
    <dgm:cxn modelId="{04AECB3A-0147-4E28-BAC6-625B120F346D}" type="presParOf" srcId="{DC4A7E2D-4D4C-42B0-B3C8-22BAFF180172}" destId="{7A1170FC-2D47-401F-8260-43D09A5D594F}" srcOrd="0" destOrd="0" presId="urn:microsoft.com/office/officeart/2005/8/layout/lProcess2"/>
    <dgm:cxn modelId="{BEE3481A-1A82-48CE-B2AC-262C7F5D62E5}" type="presParOf" srcId="{7A1170FC-2D47-401F-8260-43D09A5D594F}" destId="{FAA43F17-6C39-4436-B385-21B5FB4B5ADE}" srcOrd="0" destOrd="0" presId="urn:microsoft.com/office/officeart/2005/8/layout/lProcess2"/>
    <dgm:cxn modelId="{FA9AF9C6-725A-4410-B2AD-27C12A69DC87}" type="presParOf" srcId="{7A1170FC-2D47-401F-8260-43D09A5D594F}" destId="{305B33BA-5D83-48D9-A94B-FE3037C722E0}" srcOrd="1" destOrd="0" presId="urn:microsoft.com/office/officeart/2005/8/layout/lProcess2"/>
    <dgm:cxn modelId="{D796B154-6759-4F1E-B91F-5027793CED57}" type="presParOf" srcId="{7A1170FC-2D47-401F-8260-43D09A5D594F}" destId="{16D03457-6942-4594-B0B0-0F63E93801D3}" srcOrd="2" destOrd="0" presId="urn:microsoft.com/office/officeart/2005/8/layout/lProcess2"/>
    <dgm:cxn modelId="{77B10101-92D2-4B5C-B52D-BFEBC9AEC289}" type="presParOf" srcId="{08D92A4A-BA42-404D-A63E-1C12895AB643}" destId="{59C1A30E-CB3E-4D69-BF79-F5FAA954C96D}" srcOrd="1" destOrd="0" presId="urn:microsoft.com/office/officeart/2005/8/layout/lProcess2"/>
    <dgm:cxn modelId="{6F1304AE-2C58-43B8-888C-5660851E820A}" type="presParOf" srcId="{08D92A4A-BA42-404D-A63E-1C12895AB643}" destId="{470D1D62-0EE2-423C-BEA2-B741C9E458F7}" srcOrd="2" destOrd="0" presId="urn:microsoft.com/office/officeart/2005/8/layout/lProcess2"/>
    <dgm:cxn modelId="{4CD97A87-3E26-4571-9814-FDA5908B50F8}" type="presParOf" srcId="{470D1D62-0EE2-423C-BEA2-B741C9E458F7}" destId="{B2C783F3-C452-4A5D-A8D7-D9E6B6C24A5F}" srcOrd="0" destOrd="0" presId="urn:microsoft.com/office/officeart/2005/8/layout/lProcess2"/>
    <dgm:cxn modelId="{355A4F05-DA52-4274-8CC9-C2103AF6F9B0}" type="presParOf" srcId="{470D1D62-0EE2-423C-BEA2-B741C9E458F7}" destId="{B15BF20E-AF62-4C67-A328-EC21D9C3960A}" srcOrd="1" destOrd="0" presId="urn:microsoft.com/office/officeart/2005/8/layout/lProcess2"/>
    <dgm:cxn modelId="{30FA28F2-F9AE-4745-8BC9-F7267A7D77CB}" type="presParOf" srcId="{470D1D62-0EE2-423C-BEA2-B741C9E458F7}" destId="{21518DFE-A72B-4F62-9469-871A6CC03614}" srcOrd="2" destOrd="0" presId="urn:microsoft.com/office/officeart/2005/8/layout/lProcess2"/>
    <dgm:cxn modelId="{ADB15B14-AACB-4E51-BFD2-B3F13EBCF873}" type="presParOf" srcId="{21518DFE-A72B-4F62-9469-871A6CC03614}" destId="{55C86854-AE80-4885-9666-807F90A372C1}" srcOrd="0" destOrd="0" presId="urn:microsoft.com/office/officeart/2005/8/layout/lProcess2"/>
    <dgm:cxn modelId="{D719548F-8ECF-4734-AAEA-6B5F2643528F}" type="presParOf" srcId="{55C86854-AE80-4885-9666-807F90A372C1}" destId="{321BB89A-74FF-4FEA-8109-B8E932BF7D6B}" srcOrd="0" destOrd="0" presId="urn:microsoft.com/office/officeart/2005/8/layout/lProcess2"/>
    <dgm:cxn modelId="{B3355A15-F56A-4FA3-9CBC-175FD7E4CD6D}" type="presParOf" srcId="{55C86854-AE80-4885-9666-807F90A372C1}" destId="{AFE6261F-7D91-4ADE-A472-8C80652EF4C0}" srcOrd="1" destOrd="0" presId="urn:microsoft.com/office/officeart/2005/8/layout/lProcess2"/>
    <dgm:cxn modelId="{21725DF5-1010-41E9-A3E1-7BB47BC032A4}" type="presParOf" srcId="{55C86854-AE80-4885-9666-807F90A372C1}" destId="{19BECAAE-67C3-46B0-94C7-D18F0E511E98}" srcOrd="2" destOrd="0" presId="urn:microsoft.com/office/officeart/2005/8/layout/lProcess2"/>
    <dgm:cxn modelId="{FFE6E713-8753-4DA6-A40E-C16C3519CBD1}" type="presParOf" srcId="{08D92A4A-BA42-404D-A63E-1C12895AB643}" destId="{37C26825-7EEF-4394-819D-89DEE6BEF375}" srcOrd="3" destOrd="0" presId="urn:microsoft.com/office/officeart/2005/8/layout/lProcess2"/>
    <dgm:cxn modelId="{5D1FF1FB-5F44-4B2D-B6DC-0F3F742D259C}" type="presParOf" srcId="{08D92A4A-BA42-404D-A63E-1C12895AB643}" destId="{E5FCB643-909F-46A4-87DF-D3B6A513215C}" srcOrd="4" destOrd="0" presId="urn:microsoft.com/office/officeart/2005/8/layout/lProcess2"/>
    <dgm:cxn modelId="{31BDC62B-74FD-4C7F-BAF7-2BEAE4EA0AB7}" type="presParOf" srcId="{E5FCB643-909F-46A4-87DF-D3B6A513215C}" destId="{A743FC40-443D-4D7E-A323-5190DEC9DAA3}" srcOrd="0" destOrd="0" presId="urn:microsoft.com/office/officeart/2005/8/layout/lProcess2"/>
    <dgm:cxn modelId="{12BB9C2C-F241-4F86-BBDF-4489EAF8F973}" type="presParOf" srcId="{E5FCB643-909F-46A4-87DF-D3B6A513215C}" destId="{8C903FC6-1809-40D4-9025-AF403C059D41}" srcOrd="1" destOrd="0" presId="urn:microsoft.com/office/officeart/2005/8/layout/lProcess2"/>
    <dgm:cxn modelId="{BE54EFF2-543D-4EC0-9E83-FAE1B235580D}" type="presParOf" srcId="{E5FCB643-909F-46A4-87DF-D3B6A513215C}" destId="{51D45F84-DC67-470A-9816-690D174ED742}" srcOrd="2" destOrd="0" presId="urn:microsoft.com/office/officeart/2005/8/layout/lProcess2"/>
    <dgm:cxn modelId="{DC679AE5-67A9-4012-909A-9AF47BCB05A6}" type="presParOf" srcId="{51D45F84-DC67-470A-9816-690D174ED742}" destId="{A43C5461-E626-4C5E-A1ED-D95958AE923C}" srcOrd="0" destOrd="0" presId="urn:microsoft.com/office/officeart/2005/8/layout/lProcess2"/>
    <dgm:cxn modelId="{B9B43341-D486-45FD-BD9F-002E5D6E9861}" type="presParOf" srcId="{A43C5461-E626-4C5E-A1ED-D95958AE923C}" destId="{F5C2B2C7-1817-4B9E-B613-C2D667F1C0E4}" srcOrd="0" destOrd="0" presId="urn:microsoft.com/office/officeart/2005/8/layout/lProcess2"/>
    <dgm:cxn modelId="{535CB8A7-B89B-420B-95ED-ACAC2F852A9C}" type="presParOf" srcId="{A43C5461-E626-4C5E-A1ED-D95958AE923C}" destId="{3C89E3F2-2292-450D-8109-5A2304DDF676}" srcOrd="1" destOrd="0" presId="urn:microsoft.com/office/officeart/2005/8/layout/lProcess2"/>
    <dgm:cxn modelId="{929FC850-6779-4DD7-BC72-CFB5BEDA3C40}" type="presParOf" srcId="{A43C5461-E626-4C5E-A1ED-D95958AE923C}" destId="{5556E959-169A-4F01-BE75-C6B1827300AC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0E0141-2E41-4379-A8E5-6F7706215B0E}">
      <dsp:nvSpPr>
        <dsp:cNvPr id="0" name=""/>
        <dsp:cNvSpPr/>
      </dsp:nvSpPr>
      <dsp:spPr>
        <a:xfrm>
          <a:off x="3312365" y="1440163"/>
          <a:ext cx="1584181" cy="158416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kern="1200" dirty="0" smtClean="0">
              <a:latin typeface="+mj-ea"/>
              <a:ea typeface="+mj-ea"/>
            </a:rPr>
            <a:t>사례관리</a:t>
          </a:r>
          <a:endParaRPr lang="en-US" altLang="ko-KR" sz="2000" b="1" kern="1200" dirty="0" smtClean="0">
            <a:latin typeface="+mj-ea"/>
            <a:ea typeface="+mj-ea"/>
          </a:endParaRPr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kern="1200" dirty="0" smtClean="0">
              <a:latin typeface="+mj-ea"/>
              <a:ea typeface="+mj-ea"/>
            </a:rPr>
            <a:t>기관</a:t>
          </a:r>
          <a:endParaRPr lang="ko-KR" altLang="en-US" sz="2000" b="1" kern="1200" dirty="0">
            <a:latin typeface="+mj-ea"/>
            <a:ea typeface="+mj-ea"/>
          </a:endParaRPr>
        </a:p>
      </dsp:txBody>
      <dsp:txXfrm>
        <a:off x="3312365" y="1440163"/>
        <a:ext cx="1584181" cy="1584168"/>
      </dsp:txXfrm>
    </dsp:sp>
    <dsp:sp modelId="{EEEBDF45-815F-4947-9F96-A8D87693A632}">
      <dsp:nvSpPr>
        <dsp:cNvPr id="0" name=""/>
        <dsp:cNvSpPr/>
      </dsp:nvSpPr>
      <dsp:spPr>
        <a:xfrm rot="16200000">
          <a:off x="3878907" y="1214615"/>
          <a:ext cx="45109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51096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7110AE-EFA8-4D39-9585-1F4AB8BD9B4E}">
      <dsp:nvSpPr>
        <dsp:cNvPr id="0" name=""/>
        <dsp:cNvSpPr/>
      </dsp:nvSpPr>
      <dsp:spPr>
        <a:xfrm>
          <a:off x="3456384" y="-90936"/>
          <a:ext cx="1296143" cy="1080004"/>
        </a:xfrm>
        <a:prstGeom prst="round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>
              <a:latin typeface="+mj-ea"/>
              <a:ea typeface="+mj-ea"/>
            </a:rPr>
            <a:t>사례발굴과 의뢰         네트워크</a:t>
          </a:r>
          <a:endParaRPr lang="ko-KR" altLang="en-US" sz="1600" b="1" kern="1200" dirty="0">
            <a:latin typeface="+mj-ea"/>
            <a:ea typeface="+mj-ea"/>
          </a:endParaRPr>
        </a:p>
      </dsp:txBody>
      <dsp:txXfrm>
        <a:off x="3456384" y="-90936"/>
        <a:ext cx="1296143" cy="1080004"/>
      </dsp:txXfrm>
    </dsp:sp>
    <dsp:sp modelId="{712D259C-9D1C-43C1-A8EE-ACB0CEED9323}">
      <dsp:nvSpPr>
        <dsp:cNvPr id="0" name=""/>
        <dsp:cNvSpPr/>
      </dsp:nvSpPr>
      <dsp:spPr>
        <a:xfrm>
          <a:off x="4896546" y="2232247"/>
          <a:ext cx="34302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3020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DDA9E7-750E-4771-BF81-90753F71873D}">
      <dsp:nvSpPr>
        <dsp:cNvPr id="0" name=""/>
        <dsp:cNvSpPr/>
      </dsp:nvSpPr>
      <dsp:spPr>
        <a:xfrm>
          <a:off x="5239566" y="1692245"/>
          <a:ext cx="1296143" cy="1080004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>
              <a:latin typeface="+mj-ea"/>
              <a:ea typeface="+mj-ea"/>
            </a:rPr>
            <a:t>서비스       제공자       네트워크</a:t>
          </a:r>
          <a:endParaRPr lang="ko-KR" altLang="en-US" sz="1600" b="1" kern="1200" dirty="0">
            <a:latin typeface="+mj-ea"/>
            <a:ea typeface="+mj-ea"/>
          </a:endParaRPr>
        </a:p>
      </dsp:txBody>
      <dsp:txXfrm>
        <a:off x="5239566" y="1692245"/>
        <a:ext cx="1296143" cy="1080004"/>
      </dsp:txXfrm>
    </dsp:sp>
    <dsp:sp modelId="{BB3C03C0-0BA2-4F80-AA84-4DEE058F7C3D}">
      <dsp:nvSpPr>
        <dsp:cNvPr id="0" name=""/>
        <dsp:cNvSpPr/>
      </dsp:nvSpPr>
      <dsp:spPr>
        <a:xfrm rot="5400000">
          <a:off x="3878907" y="3249880"/>
          <a:ext cx="45109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51096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B3C365-B690-4598-B267-F432FA222DDE}">
      <dsp:nvSpPr>
        <dsp:cNvPr id="0" name=""/>
        <dsp:cNvSpPr/>
      </dsp:nvSpPr>
      <dsp:spPr>
        <a:xfrm>
          <a:off x="3456384" y="3475428"/>
          <a:ext cx="1296143" cy="1080004"/>
        </a:xfrm>
        <a:prstGeom prst="round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>
              <a:latin typeface="+mj-ea"/>
              <a:ea typeface="+mj-ea"/>
            </a:rPr>
            <a:t>인적</a:t>
          </a:r>
          <a:r>
            <a:rPr lang="en-US" altLang="ko-KR" sz="1600" b="1" kern="1200" dirty="0" smtClean="0">
              <a:latin typeface="+mj-ea"/>
              <a:ea typeface="+mj-ea"/>
            </a:rPr>
            <a:t>, </a:t>
          </a:r>
          <a:r>
            <a:rPr lang="ko-KR" altLang="en-US" sz="1600" b="1" kern="1200" dirty="0" smtClean="0">
              <a:latin typeface="+mj-ea"/>
              <a:ea typeface="+mj-ea"/>
            </a:rPr>
            <a:t>물적  자원               네트워크</a:t>
          </a:r>
          <a:endParaRPr lang="ko-KR" altLang="en-US" sz="1600" b="1" kern="1200" dirty="0">
            <a:latin typeface="+mj-ea"/>
            <a:ea typeface="+mj-ea"/>
          </a:endParaRPr>
        </a:p>
      </dsp:txBody>
      <dsp:txXfrm>
        <a:off x="3456384" y="3475428"/>
        <a:ext cx="1296143" cy="1080004"/>
      </dsp:txXfrm>
    </dsp:sp>
    <dsp:sp modelId="{5C246ACE-C386-4D93-B20E-0A829D258D35}">
      <dsp:nvSpPr>
        <dsp:cNvPr id="0" name=""/>
        <dsp:cNvSpPr/>
      </dsp:nvSpPr>
      <dsp:spPr>
        <a:xfrm rot="10800000">
          <a:off x="2969345" y="2232248"/>
          <a:ext cx="34302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3020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4C9759-05A5-41E5-833F-78AF5B402F6D}">
      <dsp:nvSpPr>
        <dsp:cNvPr id="0" name=""/>
        <dsp:cNvSpPr/>
      </dsp:nvSpPr>
      <dsp:spPr>
        <a:xfrm>
          <a:off x="1673201" y="1692245"/>
          <a:ext cx="1296143" cy="1080004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>
              <a:latin typeface="+mj-ea"/>
              <a:ea typeface="+mj-ea"/>
            </a:rPr>
            <a:t>전문가       네트워크</a:t>
          </a:r>
          <a:endParaRPr lang="ko-KR" altLang="en-US" sz="1600" b="1" kern="1200" dirty="0">
            <a:latin typeface="+mj-ea"/>
            <a:ea typeface="+mj-ea"/>
          </a:endParaRPr>
        </a:p>
      </dsp:txBody>
      <dsp:txXfrm>
        <a:off x="1673201" y="1692245"/>
        <a:ext cx="1296143" cy="10800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3C3032-3D34-4A63-A9EC-274819D7CEAE}">
      <dsp:nvSpPr>
        <dsp:cNvPr id="0" name=""/>
        <dsp:cNvSpPr/>
      </dsp:nvSpPr>
      <dsp:spPr>
        <a:xfrm>
          <a:off x="3034795" y="-21459"/>
          <a:ext cx="2160009" cy="143999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600" kern="1200" dirty="0" smtClean="0"/>
            <a:t>사례중심  </a:t>
          </a:r>
          <a:r>
            <a:rPr lang="ko-KR" altLang="en-US" sz="2600" kern="1200" dirty="0" err="1" smtClean="0"/>
            <a:t>네트웤</a:t>
          </a:r>
          <a:endParaRPr lang="ko-KR" altLang="en-US" sz="2600" kern="1200" dirty="0"/>
        </a:p>
      </dsp:txBody>
      <dsp:txXfrm>
        <a:off x="3034795" y="-21459"/>
        <a:ext cx="2160009" cy="1439993"/>
      </dsp:txXfrm>
    </dsp:sp>
    <dsp:sp modelId="{A6DF317D-F163-48DE-B8D5-442CA3A2AF29}">
      <dsp:nvSpPr>
        <dsp:cNvPr id="0" name=""/>
        <dsp:cNvSpPr/>
      </dsp:nvSpPr>
      <dsp:spPr>
        <a:xfrm>
          <a:off x="2315006" y="698537"/>
          <a:ext cx="3599586" cy="3599586"/>
        </a:xfrm>
        <a:custGeom>
          <a:avLst/>
          <a:gdLst/>
          <a:ahLst/>
          <a:cxnLst/>
          <a:rect l="0" t="0" r="0" b="0"/>
          <a:pathLst>
            <a:path>
              <a:moveTo>
                <a:pt x="2893894" y="370738"/>
              </a:moveTo>
              <a:arcTo wR="1799793" hR="1799793" stAng="18446286" swAng="3464127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5EA226-DA6E-48DA-8B19-51CF38E18A55}">
      <dsp:nvSpPr>
        <dsp:cNvPr id="0" name=""/>
        <dsp:cNvSpPr/>
      </dsp:nvSpPr>
      <dsp:spPr>
        <a:xfrm>
          <a:off x="4593461" y="2678230"/>
          <a:ext cx="2160009" cy="1439993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600" kern="1200" dirty="0" smtClean="0"/>
            <a:t>쌍방향     </a:t>
          </a:r>
          <a:r>
            <a:rPr lang="ko-KR" altLang="en-US" sz="2600" kern="1200" dirty="0" err="1" smtClean="0"/>
            <a:t>네트웤</a:t>
          </a:r>
          <a:endParaRPr lang="ko-KR" altLang="en-US" sz="2600" kern="1200" dirty="0"/>
        </a:p>
      </dsp:txBody>
      <dsp:txXfrm>
        <a:off x="4593461" y="2678230"/>
        <a:ext cx="2160009" cy="1439993"/>
      </dsp:txXfrm>
    </dsp:sp>
    <dsp:sp modelId="{4E793211-4DD1-41BB-942A-333FAE9F4CF4}">
      <dsp:nvSpPr>
        <dsp:cNvPr id="0" name=""/>
        <dsp:cNvSpPr/>
      </dsp:nvSpPr>
      <dsp:spPr>
        <a:xfrm>
          <a:off x="2315006" y="698537"/>
          <a:ext cx="3599586" cy="3599586"/>
        </a:xfrm>
        <a:custGeom>
          <a:avLst/>
          <a:gdLst/>
          <a:ahLst/>
          <a:cxnLst/>
          <a:rect l="0" t="0" r="0" b="0"/>
          <a:pathLst>
            <a:path>
              <a:moveTo>
                <a:pt x="2569991" y="3426461"/>
              </a:moveTo>
              <a:arcTo wR="1799793" hR="1799793" stAng="3879796" swAng="3040407"/>
            </a:path>
          </a:pathLst>
        </a:custGeom>
        <a:noFill/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C855CB-ECFB-466C-8F3C-D2B98B560F5A}">
      <dsp:nvSpPr>
        <dsp:cNvPr id="0" name=""/>
        <dsp:cNvSpPr/>
      </dsp:nvSpPr>
      <dsp:spPr>
        <a:xfrm>
          <a:off x="1476128" y="2678230"/>
          <a:ext cx="2160009" cy="1439993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600" kern="1200" dirty="0" smtClean="0"/>
            <a:t>클라이언트  </a:t>
          </a:r>
          <a:r>
            <a:rPr lang="ko-KR" altLang="en-US" sz="2600" kern="1200" dirty="0" err="1" smtClean="0"/>
            <a:t>네트웤</a:t>
          </a:r>
          <a:endParaRPr lang="ko-KR" altLang="en-US" sz="2600" kern="1200" dirty="0"/>
        </a:p>
      </dsp:txBody>
      <dsp:txXfrm>
        <a:off x="1476128" y="2678230"/>
        <a:ext cx="2160009" cy="1439993"/>
      </dsp:txXfrm>
    </dsp:sp>
    <dsp:sp modelId="{1C3A1405-4750-4A99-BCCC-AF565FB9DA6D}">
      <dsp:nvSpPr>
        <dsp:cNvPr id="0" name=""/>
        <dsp:cNvSpPr/>
      </dsp:nvSpPr>
      <dsp:spPr>
        <a:xfrm>
          <a:off x="2315006" y="698537"/>
          <a:ext cx="3599586" cy="3599586"/>
        </a:xfrm>
        <a:custGeom>
          <a:avLst/>
          <a:gdLst/>
          <a:ahLst/>
          <a:cxnLst/>
          <a:rect l="0" t="0" r="0" b="0"/>
          <a:pathLst>
            <a:path>
              <a:moveTo>
                <a:pt x="7332" y="1962085"/>
              </a:moveTo>
              <a:arcTo wR="1799793" hR="1799793" stAng="10489587" swAng="3464127"/>
            </a:path>
          </a:pathLst>
        </a:custGeom>
        <a:noFill/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4D1F2-0547-49CD-B8F1-956A12993A51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03C4B8-091F-4D35-A957-48084CFCF0F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50FDA-F8B1-4D72-A83A-7FBCDC5DF657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A7951-1192-4FA7-8FFA-B3EC907DE50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A7951-1192-4FA7-8FFA-B3EC907DE50B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64D74-7BC6-4BD1-A4A8-217A28608026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048954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D2D85F-8284-4D83-B10B-233ACF9A691C}" type="slidenum">
              <a:rPr lang="ko-KR" altLang="en-US" smtClean="0"/>
              <a:pPr>
                <a:defRPr/>
              </a:pPr>
              <a:t>15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64D74-7BC6-4BD1-A4A8-217A28608026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18425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="0" dirty="0" smtClean="0">
              <a:effectLst/>
            </a:endParaRPr>
          </a:p>
          <a:p>
            <a:endParaRPr lang="en-US" altLang="ko-KR" b="1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64D74-7BC6-4BD1-A4A8-217A28608026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111636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64D74-7BC6-4BD1-A4A8-217A28608026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708058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64D74-7BC6-4BD1-A4A8-217A28608026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18425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strike="sngStrike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64D74-7BC6-4BD1-A4A8-217A28608026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8038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strike="sngStrike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64D74-7BC6-4BD1-A4A8-217A28608026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64D74-7BC6-4BD1-A4A8-217A28608026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64D74-7BC6-4BD1-A4A8-217A28608026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073DBC-4C81-4711-B661-B3F9FF48CABF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A726A-F036-4242-987F-712CCE8AB77B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그림 6" descr="봄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073DBC-4C81-4711-B661-B3F9FF48CABF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A726A-F036-4242-987F-712CCE8AB77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073DBC-4C81-4711-B661-B3F9FF48CABF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A726A-F036-4242-987F-712CCE8AB77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073DBC-4C81-4711-B661-B3F9FF48CABF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A726A-F036-4242-987F-712CCE8AB77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AD9AFF-474F-4F76-B528-1D63A9DB3B62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8ED3703-AF2B-4BE5-BBD4-D9164E94DDA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AD9AFF-474F-4F76-B528-1D63A9DB3B62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8ED3703-AF2B-4BE5-BBD4-D9164E94DDA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AD9AFF-474F-4F76-B528-1D63A9DB3B62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8ED3703-AF2B-4BE5-BBD4-D9164E94DDA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 flipH="1" flipV="1">
            <a:off x="12" y="-3"/>
            <a:ext cx="9143988" cy="11247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 userDrawn="1"/>
        </p:nvGrpSpPr>
        <p:grpSpPr>
          <a:xfrm>
            <a:off x="-2852" y="-3"/>
            <a:ext cx="565568" cy="1124746"/>
            <a:chOff x="-2852" y="-3"/>
            <a:chExt cx="565568" cy="1124746"/>
          </a:xfrm>
          <a:solidFill>
            <a:schemeClr val="accent1">
              <a:lumMod val="75000"/>
            </a:schemeClr>
          </a:solidFill>
        </p:grpSpPr>
        <p:sp>
          <p:nvSpPr>
            <p:cNvPr id="4" name="타원 28"/>
            <p:cNvSpPr/>
            <p:nvPr/>
          </p:nvSpPr>
          <p:spPr>
            <a:xfrm flipH="1" flipV="1">
              <a:off x="-2852" y="292421"/>
              <a:ext cx="250957" cy="532942"/>
            </a:xfrm>
            <a:custGeom>
              <a:avLst/>
              <a:gdLst/>
              <a:ahLst/>
              <a:cxnLst/>
              <a:rect l="l" t="t" r="r" b="b"/>
              <a:pathLst>
                <a:path w="250957" h="532942">
                  <a:moveTo>
                    <a:pt x="250957" y="532942"/>
                  </a:moveTo>
                  <a:cubicBezTo>
                    <a:pt x="110829" y="525199"/>
                    <a:pt x="0" y="408778"/>
                    <a:pt x="0" y="266471"/>
                  </a:cubicBezTo>
                  <a:cubicBezTo>
                    <a:pt x="0" y="124164"/>
                    <a:pt x="110829" y="7743"/>
                    <a:pt x="2509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 flipV="1">
              <a:off x="12" y="-3"/>
              <a:ext cx="562704" cy="1124746"/>
            </a:xfrm>
            <a:custGeom>
              <a:avLst/>
              <a:gdLst>
                <a:gd name="T0" fmla="*/ 0 w 849"/>
                <a:gd name="T1" fmla="*/ 1287 h 1697"/>
                <a:gd name="T2" fmla="*/ 86 w 849"/>
                <a:gd name="T3" fmla="*/ 1278 h 1697"/>
                <a:gd name="T4" fmla="*/ 170 w 849"/>
                <a:gd name="T5" fmla="*/ 1251 h 1697"/>
                <a:gd name="T6" fmla="*/ 200 w 849"/>
                <a:gd name="T7" fmla="*/ 1239 h 1697"/>
                <a:gd name="T8" fmla="*/ 254 w 849"/>
                <a:gd name="T9" fmla="*/ 1206 h 1697"/>
                <a:gd name="T10" fmla="*/ 302 w 849"/>
                <a:gd name="T11" fmla="*/ 1167 h 1697"/>
                <a:gd name="T12" fmla="*/ 343 w 849"/>
                <a:gd name="T13" fmla="*/ 1119 h 1697"/>
                <a:gd name="T14" fmla="*/ 361 w 849"/>
                <a:gd name="T15" fmla="*/ 1092 h 1697"/>
                <a:gd name="T16" fmla="*/ 394 w 849"/>
                <a:gd name="T17" fmla="*/ 1039 h 1697"/>
                <a:gd name="T18" fmla="*/ 418 w 849"/>
                <a:gd name="T19" fmla="*/ 979 h 1697"/>
                <a:gd name="T20" fmla="*/ 433 w 849"/>
                <a:gd name="T21" fmla="*/ 913 h 1697"/>
                <a:gd name="T22" fmla="*/ 436 w 849"/>
                <a:gd name="T23" fmla="*/ 850 h 1697"/>
                <a:gd name="T24" fmla="*/ 436 w 849"/>
                <a:gd name="T25" fmla="*/ 805 h 1697"/>
                <a:gd name="T26" fmla="*/ 418 w 849"/>
                <a:gd name="T27" fmla="*/ 721 h 1697"/>
                <a:gd name="T28" fmla="*/ 403 w 849"/>
                <a:gd name="T29" fmla="*/ 679 h 1697"/>
                <a:gd name="T30" fmla="*/ 373 w 849"/>
                <a:gd name="T31" fmla="*/ 623 h 1697"/>
                <a:gd name="T32" fmla="*/ 338 w 849"/>
                <a:gd name="T33" fmla="*/ 572 h 1697"/>
                <a:gd name="T34" fmla="*/ 296 w 849"/>
                <a:gd name="T35" fmla="*/ 527 h 1697"/>
                <a:gd name="T36" fmla="*/ 245 w 849"/>
                <a:gd name="T37" fmla="*/ 488 h 1697"/>
                <a:gd name="T38" fmla="*/ 218 w 849"/>
                <a:gd name="T39" fmla="*/ 470 h 1697"/>
                <a:gd name="T40" fmla="*/ 158 w 849"/>
                <a:gd name="T41" fmla="*/ 443 h 1697"/>
                <a:gd name="T42" fmla="*/ 98 w 849"/>
                <a:gd name="T43" fmla="*/ 422 h 1697"/>
                <a:gd name="T44" fmla="*/ 32 w 849"/>
                <a:gd name="T45" fmla="*/ 413 h 1697"/>
                <a:gd name="T46" fmla="*/ 0 w 849"/>
                <a:gd name="T47" fmla="*/ 413 h 1697"/>
                <a:gd name="T48" fmla="*/ 125 w 849"/>
                <a:gd name="T49" fmla="*/ 0 h 1697"/>
                <a:gd name="T50" fmla="*/ 188 w 849"/>
                <a:gd name="T51" fmla="*/ 224 h 1697"/>
                <a:gd name="T52" fmla="*/ 221 w 849"/>
                <a:gd name="T53" fmla="*/ 236 h 1697"/>
                <a:gd name="T54" fmla="*/ 254 w 849"/>
                <a:gd name="T55" fmla="*/ 248 h 1697"/>
                <a:gd name="T56" fmla="*/ 332 w 849"/>
                <a:gd name="T57" fmla="*/ 287 h 1697"/>
                <a:gd name="T58" fmla="*/ 687 w 849"/>
                <a:gd name="T59" fmla="*/ 335 h 1697"/>
                <a:gd name="T60" fmla="*/ 574 w 849"/>
                <a:gd name="T61" fmla="*/ 542 h 1697"/>
                <a:gd name="T62" fmla="*/ 604 w 849"/>
                <a:gd name="T63" fmla="*/ 599 h 1697"/>
                <a:gd name="T64" fmla="*/ 634 w 849"/>
                <a:gd name="T65" fmla="*/ 688 h 1697"/>
                <a:gd name="T66" fmla="*/ 849 w 849"/>
                <a:gd name="T67" fmla="*/ 973 h 1697"/>
                <a:gd name="T68" fmla="*/ 625 w 849"/>
                <a:gd name="T69" fmla="*/ 1039 h 1697"/>
                <a:gd name="T70" fmla="*/ 613 w 849"/>
                <a:gd name="T71" fmla="*/ 1071 h 1697"/>
                <a:gd name="T72" fmla="*/ 601 w 849"/>
                <a:gd name="T73" fmla="*/ 1104 h 1697"/>
                <a:gd name="T74" fmla="*/ 562 w 849"/>
                <a:gd name="T75" fmla="*/ 1182 h 1697"/>
                <a:gd name="T76" fmla="*/ 514 w 849"/>
                <a:gd name="T77" fmla="*/ 1538 h 1697"/>
                <a:gd name="T78" fmla="*/ 308 w 849"/>
                <a:gd name="T79" fmla="*/ 1425 h 1697"/>
                <a:gd name="T80" fmla="*/ 248 w 849"/>
                <a:gd name="T81" fmla="*/ 1452 h 1697"/>
                <a:gd name="T82" fmla="*/ 161 w 849"/>
                <a:gd name="T83" fmla="*/ 1482 h 1697"/>
                <a:gd name="T84" fmla="*/ 0 w 849"/>
                <a:gd name="T85" fmla="*/ 1697 h 1697"/>
                <a:gd name="T86" fmla="*/ 0 w 849"/>
                <a:gd name="T87" fmla="*/ 1287 h 1697"/>
                <a:gd name="T88" fmla="*/ 0 w 849"/>
                <a:gd name="T89" fmla="*/ 1287 h 1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9" h="1697">
                  <a:moveTo>
                    <a:pt x="0" y="1287"/>
                  </a:moveTo>
                  <a:lnTo>
                    <a:pt x="0" y="1287"/>
                  </a:lnTo>
                  <a:lnTo>
                    <a:pt x="44" y="1284"/>
                  </a:lnTo>
                  <a:lnTo>
                    <a:pt x="86" y="1278"/>
                  </a:lnTo>
                  <a:lnTo>
                    <a:pt x="128" y="1266"/>
                  </a:lnTo>
                  <a:lnTo>
                    <a:pt x="170" y="1251"/>
                  </a:lnTo>
                  <a:lnTo>
                    <a:pt x="170" y="1251"/>
                  </a:lnTo>
                  <a:lnTo>
                    <a:pt x="200" y="1239"/>
                  </a:lnTo>
                  <a:lnTo>
                    <a:pt x="227" y="1224"/>
                  </a:lnTo>
                  <a:lnTo>
                    <a:pt x="254" y="1206"/>
                  </a:lnTo>
                  <a:lnTo>
                    <a:pt x="278" y="1188"/>
                  </a:lnTo>
                  <a:lnTo>
                    <a:pt x="302" y="1167"/>
                  </a:lnTo>
                  <a:lnTo>
                    <a:pt x="323" y="1143"/>
                  </a:lnTo>
                  <a:lnTo>
                    <a:pt x="343" y="1119"/>
                  </a:lnTo>
                  <a:lnTo>
                    <a:pt x="361" y="1092"/>
                  </a:lnTo>
                  <a:lnTo>
                    <a:pt x="361" y="1092"/>
                  </a:lnTo>
                  <a:lnTo>
                    <a:pt x="379" y="1065"/>
                  </a:lnTo>
                  <a:lnTo>
                    <a:pt x="394" y="1039"/>
                  </a:lnTo>
                  <a:lnTo>
                    <a:pt x="406" y="1009"/>
                  </a:lnTo>
                  <a:lnTo>
                    <a:pt x="418" y="979"/>
                  </a:lnTo>
                  <a:lnTo>
                    <a:pt x="427" y="946"/>
                  </a:lnTo>
                  <a:lnTo>
                    <a:pt x="433" y="913"/>
                  </a:lnTo>
                  <a:lnTo>
                    <a:pt x="436" y="883"/>
                  </a:lnTo>
                  <a:lnTo>
                    <a:pt x="436" y="850"/>
                  </a:lnTo>
                  <a:lnTo>
                    <a:pt x="436" y="850"/>
                  </a:lnTo>
                  <a:lnTo>
                    <a:pt x="436" y="805"/>
                  </a:lnTo>
                  <a:lnTo>
                    <a:pt x="427" y="763"/>
                  </a:lnTo>
                  <a:lnTo>
                    <a:pt x="418" y="721"/>
                  </a:lnTo>
                  <a:lnTo>
                    <a:pt x="403" y="679"/>
                  </a:lnTo>
                  <a:lnTo>
                    <a:pt x="403" y="679"/>
                  </a:lnTo>
                  <a:lnTo>
                    <a:pt x="388" y="649"/>
                  </a:lnTo>
                  <a:lnTo>
                    <a:pt x="373" y="623"/>
                  </a:lnTo>
                  <a:lnTo>
                    <a:pt x="355" y="596"/>
                  </a:lnTo>
                  <a:lnTo>
                    <a:pt x="338" y="572"/>
                  </a:lnTo>
                  <a:lnTo>
                    <a:pt x="317" y="548"/>
                  </a:lnTo>
                  <a:lnTo>
                    <a:pt x="296" y="527"/>
                  </a:lnTo>
                  <a:lnTo>
                    <a:pt x="269" y="506"/>
                  </a:lnTo>
                  <a:lnTo>
                    <a:pt x="245" y="488"/>
                  </a:lnTo>
                  <a:lnTo>
                    <a:pt x="245" y="488"/>
                  </a:lnTo>
                  <a:lnTo>
                    <a:pt x="218" y="470"/>
                  </a:lnTo>
                  <a:lnTo>
                    <a:pt x="188" y="455"/>
                  </a:lnTo>
                  <a:lnTo>
                    <a:pt x="158" y="443"/>
                  </a:lnTo>
                  <a:lnTo>
                    <a:pt x="128" y="431"/>
                  </a:lnTo>
                  <a:lnTo>
                    <a:pt x="98" y="422"/>
                  </a:lnTo>
                  <a:lnTo>
                    <a:pt x="65" y="416"/>
                  </a:lnTo>
                  <a:lnTo>
                    <a:pt x="32" y="413"/>
                  </a:lnTo>
                  <a:lnTo>
                    <a:pt x="0" y="413"/>
                  </a:lnTo>
                  <a:lnTo>
                    <a:pt x="0" y="413"/>
                  </a:lnTo>
                  <a:lnTo>
                    <a:pt x="0" y="3"/>
                  </a:lnTo>
                  <a:lnTo>
                    <a:pt x="125" y="0"/>
                  </a:lnTo>
                  <a:lnTo>
                    <a:pt x="161" y="215"/>
                  </a:lnTo>
                  <a:lnTo>
                    <a:pt x="188" y="224"/>
                  </a:lnTo>
                  <a:lnTo>
                    <a:pt x="188" y="224"/>
                  </a:lnTo>
                  <a:lnTo>
                    <a:pt x="221" y="236"/>
                  </a:lnTo>
                  <a:lnTo>
                    <a:pt x="254" y="248"/>
                  </a:lnTo>
                  <a:lnTo>
                    <a:pt x="254" y="248"/>
                  </a:lnTo>
                  <a:lnTo>
                    <a:pt x="308" y="275"/>
                  </a:lnTo>
                  <a:lnTo>
                    <a:pt x="332" y="287"/>
                  </a:lnTo>
                  <a:lnTo>
                    <a:pt x="511" y="165"/>
                  </a:lnTo>
                  <a:lnTo>
                    <a:pt x="687" y="335"/>
                  </a:lnTo>
                  <a:lnTo>
                    <a:pt x="562" y="518"/>
                  </a:lnTo>
                  <a:lnTo>
                    <a:pt x="574" y="542"/>
                  </a:lnTo>
                  <a:lnTo>
                    <a:pt x="574" y="542"/>
                  </a:lnTo>
                  <a:lnTo>
                    <a:pt x="604" y="599"/>
                  </a:lnTo>
                  <a:lnTo>
                    <a:pt x="625" y="661"/>
                  </a:lnTo>
                  <a:lnTo>
                    <a:pt x="634" y="688"/>
                  </a:lnTo>
                  <a:lnTo>
                    <a:pt x="843" y="727"/>
                  </a:lnTo>
                  <a:lnTo>
                    <a:pt x="849" y="973"/>
                  </a:lnTo>
                  <a:lnTo>
                    <a:pt x="634" y="1012"/>
                  </a:lnTo>
                  <a:lnTo>
                    <a:pt x="625" y="1039"/>
                  </a:lnTo>
                  <a:lnTo>
                    <a:pt x="625" y="1039"/>
                  </a:lnTo>
                  <a:lnTo>
                    <a:pt x="613" y="1071"/>
                  </a:lnTo>
                  <a:lnTo>
                    <a:pt x="601" y="1104"/>
                  </a:lnTo>
                  <a:lnTo>
                    <a:pt x="601" y="1104"/>
                  </a:lnTo>
                  <a:lnTo>
                    <a:pt x="574" y="1158"/>
                  </a:lnTo>
                  <a:lnTo>
                    <a:pt x="562" y="1182"/>
                  </a:lnTo>
                  <a:lnTo>
                    <a:pt x="684" y="1359"/>
                  </a:lnTo>
                  <a:lnTo>
                    <a:pt x="514" y="1538"/>
                  </a:lnTo>
                  <a:lnTo>
                    <a:pt x="332" y="1413"/>
                  </a:lnTo>
                  <a:lnTo>
                    <a:pt x="308" y="1425"/>
                  </a:lnTo>
                  <a:lnTo>
                    <a:pt x="308" y="1425"/>
                  </a:lnTo>
                  <a:lnTo>
                    <a:pt x="248" y="1452"/>
                  </a:lnTo>
                  <a:lnTo>
                    <a:pt x="188" y="1476"/>
                  </a:lnTo>
                  <a:lnTo>
                    <a:pt x="161" y="1482"/>
                  </a:lnTo>
                  <a:lnTo>
                    <a:pt x="122" y="1694"/>
                  </a:lnTo>
                  <a:lnTo>
                    <a:pt x="0" y="1697"/>
                  </a:lnTo>
                  <a:lnTo>
                    <a:pt x="0" y="1287"/>
                  </a:lnTo>
                  <a:lnTo>
                    <a:pt x="0" y="1287"/>
                  </a:lnTo>
                  <a:lnTo>
                    <a:pt x="0" y="1287"/>
                  </a:lnTo>
                  <a:lnTo>
                    <a:pt x="0" y="12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98726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4EC625-CF53-4EE9-A0FD-91B105B5FF21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3D59FF-588D-402A-B3D5-0FC3056ADD0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879340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0609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500" b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073DBC-4C81-4711-B661-B3F9FF48CABF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A726A-F036-4242-987F-712CCE8AB77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073DBC-4C81-4711-B661-B3F9FF48CABF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A726A-F036-4242-987F-712CCE8AB77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073DBC-4C81-4711-B661-B3F9FF48CABF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A726A-F036-4242-987F-712CCE8AB77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073DBC-4C81-4711-B661-B3F9FF48CABF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A726A-F036-4242-987F-712CCE8AB77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073DBC-4C81-4711-B661-B3F9FF48CABF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A726A-F036-4242-987F-712CCE8AB77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073DBC-4C81-4711-B661-B3F9FF48CABF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A726A-F036-4242-987F-712CCE8AB77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073DBC-4C81-4711-B661-B3F9FF48CABF}" type="datetimeFigureOut">
              <a:rPr lang="ko-KR" altLang="en-US" smtClean="0"/>
              <a:pPr/>
              <a:t>2016-11-09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A726A-F036-4242-987F-712CCE8AB77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green2.jpg"/>
          <p:cNvPicPr>
            <a:picLocks noChangeAspect="1"/>
          </p:cNvPicPr>
          <p:nvPr userDrawn="1"/>
        </p:nvPicPr>
        <p:blipFill>
          <a:blip r:embed="rId19" cstate="print"/>
          <a:srcRect b="21134"/>
          <a:stretch>
            <a:fillRect/>
          </a:stretch>
        </p:blipFill>
        <p:spPr>
          <a:xfrm>
            <a:off x="0" y="0"/>
            <a:ext cx="9162000" cy="5960990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5229200"/>
            <a:ext cx="9144000" cy="1628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77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40" r:id="rId13"/>
    <p:sldLayoutId id="2147483676" r:id="rId14"/>
    <p:sldLayoutId id="2147483678" r:id="rId15"/>
    <p:sldLayoutId id="2147483779" r:id="rId16"/>
    <p:sldLayoutId id="2147483781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7.xml"/><Relationship Id="rId4" Type="http://schemas.microsoft.com/office/2007/relationships/hdphoto" Target="../media/hdphoto3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 txBox="1">
            <a:spLocks/>
          </p:cNvSpPr>
          <p:nvPr/>
        </p:nvSpPr>
        <p:spPr>
          <a:xfrm>
            <a:off x="919912" y="1628800"/>
            <a:ext cx="7283152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 </a:t>
            </a:r>
            <a:endParaRPr kumimoji="0" lang="en-US" altLang="ko-KR" sz="4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j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읍면동</a:t>
            </a:r>
            <a:r>
              <a:rPr kumimoji="0" lang="ko-KR" altLang="en-US" sz="4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 복지허브화와 </a:t>
            </a:r>
            <a:endParaRPr kumimoji="0" lang="en-US" altLang="ko-KR" sz="4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j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어울려 일하기</a:t>
            </a:r>
            <a:r>
              <a:rPr lang="en-US" altLang="ko-KR" sz="4500" dirty="0" smtClean="0">
                <a:latin typeface="HY헤드라인M" pitchFamily="18" charset="-127"/>
                <a:ea typeface="HY헤드라인M" pitchFamily="18" charset="-127"/>
                <a:cs typeface="+mj-cs"/>
              </a:rPr>
              <a:t>(</a:t>
            </a:r>
            <a:r>
              <a:rPr lang="ko-KR" altLang="en-US" sz="4500" dirty="0" smtClean="0">
                <a:latin typeface="HY헤드라인M" pitchFamily="18" charset="-127"/>
                <a:ea typeface="HY헤드라인M" pitchFamily="18" charset="-127"/>
                <a:cs typeface="+mj-cs"/>
              </a:rPr>
              <a:t>사례관리</a:t>
            </a:r>
            <a:r>
              <a:rPr lang="en-US" altLang="ko-KR" sz="4500" dirty="0" smtClean="0">
                <a:latin typeface="HY헤드라인M" pitchFamily="18" charset="-127"/>
                <a:ea typeface="HY헤드라인M" pitchFamily="18" charset="-127"/>
                <a:cs typeface="+mj-cs"/>
              </a:rPr>
              <a:t>)</a:t>
            </a:r>
            <a:endParaRPr kumimoji="0" lang="en-US" altLang="ko-KR" sz="4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j-cs"/>
            </a:endParaRPr>
          </a:p>
        </p:txBody>
      </p:sp>
      <p:sp>
        <p:nvSpPr>
          <p:cNvPr id="4" name="제목 개체 틀 1"/>
          <p:cNvSpPr txBox="1">
            <a:spLocks/>
          </p:cNvSpPr>
          <p:nvPr/>
        </p:nvSpPr>
        <p:spPr>
          <a:xfrm>
            <a:off x="1115616" y="3861048"/>
            <a:ext cx="7283152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 </a:t>
            </a:r>
            <a:endParaRPr kumimoji="0" lang="en-US" altLang="ko-KR" sz="4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j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(</a:t>
            </a:r>
            <a:r>
              <a:rPr kumimoji="0" lang="ko-KR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유서구 숭실대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)</a:t>
            </a:r>
            <a:endParaRPr kumimoji="0" lang="ko-KR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>
            <a:spLocks/>
          </p:cNvSpPr>
          <p:nvPr/>
        </p:nvSpPr>
        <p:spPr>
          <a:xfrm>
            <a:off x="522958" y="116632"/>
            <a:ext cx="851353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defRPr>
            </a:lvl1pPr>
          </a:lstStyle>
          <a:p>
            <a:pPr algn="l"/>
            <a:r>
              <a:rPr lang="ko-KR" altLang="en-US" sz="2800" dirty="0" err="1" smtClean="0"/>
              <a:t>읍면동복지허브화에</a:t>
            </a:r>
            <a:r>
              <a:rPr lang="ko-KR" altLang="en-US" sz="2800" dirty="0" smtClean="0"/>
              <a:t> 따른 </a:t>
            </a:r>
            <a:r>
              <a:rPr lang="ko-KR" altLang="en-US" sz="3200" dirty="0" err="1" smtClean="0"/>
              <a:t>모형별</a:t>
            </a:r>
            <a:r>
              <a:rPr lang="ko-KR" altLang="en-US" sz="3200" dirty="0" smtClean="0"/>
              <a:t> 통합사례관리과정 </a:t>
            </a:r>
            <a:endParaRPr lang="ko-KR" altLang="en-US" sz="3200" dirty="0"/>
          </a:p>
        </p:txBody>
      </p:sp>
      <p:sp>
        <p:nvSpPr>
          <p:cNvPr id="73" name="직사각형 72"/>
          <p:cNvSpPr/>
          <p:nvPr/>
        </p:nvSpPr>
        <p:spPr>
          <a:xfrm>
            <a:off x="7111488" y="3908926"/>
            <a:ext cx="7763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altLang="ko-KR" sz="2400" dirty="0" smtClean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70929636"/>
              </p:ext>
            </p:extLst>
          </p:nvPr>
        </p:nvGraphicFramePr>
        <p:xfrm>
          <a:off x="234270" y="1507671"/>
          <a:ext cx="8641617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73"/>
                <a:gridCol w="1267274"/>
                <a:gridCol w="750212"/>
                <a:gridCol w="579922"/>
                <a:gridCol w="755392"/>
                <a:gridCol w="574742"/>
                <a:gridCol w="665067"/>
                <a:gridCol w="806705"/>
                <a:gridCol w="696686"/>
                <a:gridCol w="682171"/>
                <a:gridCol w="566057"/>
                <a:gridCol w="573716"/>
              </a:tblGrid>
              <a:tr h="896776"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모형</a:t>
                      </a:r>
                      <a:endParaRPr lang="en-US" altLang="ko-KR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en-US" altLang="ko-K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대상자발굴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초기상담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대상자접수</a:t>
                      </a:r>
                      <a:endParaRPr lang="en-US" altLang="ko-KR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욕구조사 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사례회의 개최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대상자구분 및 선정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서비스제공</a:t>
                      </a:r>
                      <a:endParaRPr lang="en-US" altLang="ko-KR" sz="1400" dirty="0" smtClean="0"/>
                    </a:p>
                    <a:p>
                      <a:pPr algn="ctr" latinLnBrk="1"/>
                      <a:r>
                        <a:rPr lang="ko-KR" altLang="en-US" sz="1400" dirty="0" smtClean="0"/>
                        <a:t>계획</a:t>
                      </a:r>
                      <a:endParaRPr lang="en-US" altLang="ko-KR" sz="1400" dirty="0" smtClean="0"/>
                    </a:p>
                    <a:p>
                      <a:pPr algn="ctr" latinLnBrk="1"/>
                      <a:r>
                        <a:rPr lang="ko-KR" altLang="en-US" sz="1400" dirty="0" smtClean="0"/>
                        <a:t>수립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서비스제공 및 </a:t>
                      </a:r>
                      <a:endParaRPr lang="en-US" altLang="ko-KR" sz="1400" dirty="0" smtClean="0"/>
                    </a:p>
                    <a:p>
                      <a:pPr algn="ctr" latinLnBrk="1"/>
                      <a:r>
                        <a:rPr lang="ko-KR" altLang="en-US" sz="1400" dirty="0" smtClean="0"/>
                        <a:t>점검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종결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사후관리</a:t>
                      </a:r>
                      <a:endParaRPr lang="ko-KR" altLang="en-US" sz="1400" dirty="0"/>
                    </a:p>
                  </a:txBody>
                  <a:tcPr/>
                </a:tc>
              </a:tr>
              <a:tr h="695001">
                <a:tc rowSpan="2"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/>
                        <a:t>읍면동강화</a:t>
                      </a:r>
                      <a:endParaRPr lang="en-US" altLang="ko-KR" sz="1400" dirty="0" smtClean="0"/>
                    </a:p>
                    <a:p>
                      <a:pPr latinLnBrk="1"/>
                      <a:r>
                        <a:rPr lang="ko-KR" altLang="en-US" sz="1400" dirty="0" smtClean="0"/>
                        <a:t>모형</a:t>
                      </a:r>
                      <a:endParaRPr lang="en-US" altLang="ko-KR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/>
                        <a:t>시군구</a:t>
                      </a:r>
                      <a:endParaRPr lang="en-US" altLang="ko-KR" sz="1400" dirty="0" smtClean="0"/>
                    </a:p>
                    <a:p>
                      <a:pPr latinLnBrk="1"/>
                      <a:r>
                        <a:rPr lang="en-US" altLang="ko-KR" sz="1400" dirty="0" smtClean="0"/>
                        <a:t>(</a:t>
                      </a:r>
                      <a:r>
                        <a:rPr lang="ko-KR" altLang="en-US" sz="1400" dirty="0" err="1" smtClean="0"/>
                        <a:t>고난이도사례</a:t>
                      </a:r>
                      <a:r>
                        <a:rPr lang="en-US" altLang="ko-KR" sz="14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</a:tr>
              <a:tr h="437243">
                <a:tc vMerge="1">
                  <a:txBody>
                    <a:bodyPr/>
                    <a:lstStyle/>
                    <a:p>
                      <a:pPr latinLnBrk="1"/>
                      <a:endParaRPr lang="en-US" altLang="ko-K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/>
                        <a:t>읍면동</a:t>
                      </a:r>
                      <a:endParaRPr lang="en-US" altLang="ko-KR" sz="1400" dirty="0" smtClean="0"/>
                    </a:p>
                    <a:p>
                      <a:pPr latinLnBrk="1"/>
                      <a:r>
                        <a:rPr lang="en-US" altLang="ko-KR" sz="1400" dirty="0" smtClean="0"/>
                        <a:t>(</a:t>
                      </a:r>
                      <a:r>
                        <a:rPr lang="ko-KR" altLang="en-US" sz="1400" dirty="0" smtClean="0"/>
                        <a:t>일반사례</a:t>
                      </a:r>
                      <a:r>
                        <a:rPr lang="en-US" altLang="ko-KR" sz="14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</a:tr>
              <a:tr h="409899">
                <a:tc rowSpan="2"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중심동강화</a:t>
                      </a:r>
                      <a:endParaRPr lang="en-US" altLang="ko-KR" sz="1400" dirty="0" smtClean="0"/>
                    </a:p>
                    <a:p>
                      <a:pPr latinLnBrk="1"/>
                      <a:r>
                        <a:rPr lang="ko-KR" altLang="en-US" sz="1400" dirty="0" smtClean="0"/>
                        <a:t>모형</a:t>
                      </a:r>
                      <a:endParaRPr lang="en-US" altLang="ko-KR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/>
                        <a:t>중심동</a:t>
                      </a:r>
                      <a:endParaRPr lang="en-US" altLang="ko-KR" sz="1400" dirty="0" smtClean="0"/>
                    </a:p>
                    <a:p>
                      <a:pPr latinLnBrk="1"/>
                      <a:r>
                        <a:rPr lang="en-US" altLang="ko-KR" sz="1400" dirty="0" smtClean="0"/>
                        <a:t>(</a:t>
                      </a:r>
                      <a:r>
                        <a:rPr lang="ko-KR" altLang="en-US" sz="1400" dirty="0" err="1" smtClean="0"/>
                        <a:t>모든사례</a:t>
                      </a:r>
                      <a:r>
                        <a:rPr lang="en-US" altLang="ko-KR" sz="14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</a:tr>
              <a:tr h="354952">
                <a:tc vMerge="1">
                  <a:txBody>
                    <a:bodyPr/>
                    <a:lstStyle/>
                    <a:p>
                      <a:pPr latinLnBrk="1"/>
                      <a:endParaRPr lang="en-US" altLang="ko-K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baseline="0" dirty="0" err="1" smtClean="0"/>
                        <a:t>일반동</a:t>
                      </a:r>
                      <a:endParaRPr lang="en-US" altLang="ko-KR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</a:tr>
              <a:tr h="695001">
                <a:tc rowSpan="2"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/>
                        <a:t>읍면동에서</a:t>
                      </a:r>
                      <a:r>
                        <a:rPr lang="ko-KR" altLang="en-US" sz="1400" dirty="0" smtClean="0"/>
                        <a:t> 통합사례관리가 불가능한 경우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/>
                        <a:t>시군구</a:t>
                      </a:r>
                      <a:endParaRPr lang="en-US" altLang="ko-KR" sz="1400" dirty="0" smtClean="0"/>
                    </a:p>
                    <a:p>
                      <a:pPr latinLnBrk="1"/>
                      <a:r>
                        <a:rPr lang="en-US" altLang="ko-KR" sz="1400" dirty="0" smtClean="0"/>
                        <a:t>(</a:t>
                      </a:r>
                      <a:r>
                        <a:rPr lang="ko-KR" altLang="en-US" sz="1400" dirty="0" smtClean="0"/>
                        <a:t>모든 사례</a:t>
                      </a:r>
                      <a:r>
                        <a:rPr lang="en-US" altLang="ko-KR" sz="1400" dirty="0" smtClean="0"/>
                        <a:t>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</a:tr>
              <a:tr h="695001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sz="1400" dirty="0" smtClean="0"/>
                    </a:p>
                    <a:p>
                      <a:pPr latinLnBrk="1"/>
                      <a:r>
                        <a:rPr lang="ko-KR" altLang="en-US" sz="1400" dirty="0" err="1" smtClean="0"/>
                        <a:t>읍면동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smtClean="0">
                          <a:latin typeface="바탕"/>
                          <a:ea typeface="바탕"/>
                        </a:rPr>
                        <a:t>●</a:t>
                      </a:r>
                      <a:endParaRPr lang="ko-KR" altLang="en-US" sz="1400" dirty="0" smtClean="0"/>
                    </a:p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5793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모서리가 둥근 직사각형 8"/>
          <p:cNvSpPr/>
          <p:nvPr/>
        </p:nvSpPr>
        <p:spPr>
          <a:xfrm>
            <a:off x="407167" y="1499653"/>
            <a:ext cx="8341297" cy="4593643"/>
          </a:xfrm>
          <a:prstGeom prst="roundRect">
            <a:avLst>
              <a:gd name="adj" fmla="val 0"/>
            </a:avLst>
          </a:prstGeom>
          <a:solidFill>
            <a:schemeClr val="bg1">
              <a:alpha val="87000"/>
            </a:schemeClr>
          </a:solidFill>
          <a:ln w="3175">
            <a:solidFill>
              <a:schemeClr val="bg1">
                <a:lumMod val="75000"/>
              </a:schemeClr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HY견고딕" panose="02030600000101010101" pitchFamily="18" charset="-127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38558" y="87598"/>
            <a:ext cx="8905442" cy="584727"/>
          </a:xfrm>
          <a:prstGeom prst="rect">
            <a:avLst/>
          </a:prstGeom>
          <a:effectLst>
            <a:outerShdw blurRad="76200" dir="5400000" algn="ctr" rotWithShape="0">
              <a:srgbClr val="000000"/>
            </a:outerShdw>
          </a:effectLst>
        </p:spPr>
        <p:txBody>
          <a:bodyPr anchor="ctr" anchorCtr="0"/>
          <a:lstStyle/>
          <a:p>
            <a:pPr eaLnBrk="0" latinLnBrk="0" hangingPunct="0"/>
            <a:r>
              <a:rPr lang="en-US" altLang="ko-KR" sz="3200" b="1" kern="0" dirty="0">
                <a:gradFill>
                  <a:gsLst>
                    <a:gs pos="100000">
                      <a:schemeClr val="bg1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latin typeface="+mn-ea"/>
              </a:rPr>
              <a:t>2</a:t>
            </a:r>
            <a:r>
              <a:rPr lang="en-US" altLang="ko-KR" sz="3200" b="1" kern="0" dirty="0" smtClean="0">
                <a:gradFill>
                  <a:gsLst>
                    <a:gs pos="100000">
                      <a:schemeClr val="bg1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latin typeface="+mn-ea"/>
              </a:rPr>
              <a:t>. </a:t>
            </a:r>
            <a:r>
              <a:rPr lang="ko-KR" altLang="en-US" sz="3200" b="1" kern="0" dirty="0" smtClean="0">
                <a:gradFill>
                  <a:gsLst>
                    <a:gs pos="100000">
                      <a:schemeClr val="bg1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latin typeface="+mn-ea"/>
              </a:rPr>
              <a:t>주요 모형도</a:t>
            </a:r>
            <a:endParaRPr lang="ko-KR" altLang="en-US" sz="3200" b="1" kern="0" dirty="0">
              <a:gradFill>
                <a:gsLst>
                  <a:gs pos="10000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21594000" scaled="0"/>
              </a:gradFill>
              <a:latin typeface="+mn-ea"/>
            </a:endParaRPr>
          </a:p>
        </p:txBody>
      </p:sp>
      <p:grpSp>
        <p:nvGrpSpPr>
          <p:cNvPr id="2" name="그룹 40"/>
          <p:cNvGrpSpPr/>
          <p:nvPr/>
        </p:nvGrpSpPr>
        <p:grpSpPr>
          <a:xfrm>
            <a:off x="2817280" y="1268760"/>
            <a:ext cx="3325734" cy="498654"/>
            <a:chOff x="428587" y="2084343"/>
            <a:chExt cx="4238661" cy="499003"/>
          </a:xfrm>
        </p:grpSpPr>
        <p:grpSp>
          <p:nvGrpSpPr>
            <p:cNvPr id="3" name="그룹 50"/>
            <p:cNvGrpSpPr/>
            <p:nvPr/>
          </p:nvGrpSpPr>
          <p:grpSpPr>
            <a:xfrm>
              <a:off x="674921" y="2084343"/>
              <a:ext cx="3707614" cy="499003"/>
              <a:chOff x="4859748" y="1510451"/>
              <a:chExt cx="3567143" cy="499003"/>
            </a:xfrm>
          </p:grpSpPr>
          <p:grpSp>
            <p:nvGrpSpPr>
              <p:cNvPr id="4" name="그룹 74"/>
              <p:cNvGrpSpPr/>
              <p:nvPr/>
            </p:nvGrpSpPr>
            <p:grpSpPr>
              <a:xfrm>
                <a:off x="4954465" y="1510451"/>
                <a:ext cx="3378020" cy="499003"/>
                <a:chOff x="414506" y="1609914"/>
                <a:chExt cx="4076521" cy="525012"/>
              </a:xfrm>
            </p:grpSpPr>
            <p:grpSp>
              <p:nvGrpSpPr>
                <p:cNvPr id="6" name="그룹 77"/>
                <p:cNvGrpSpPr/>
                <p:nvPr/>
              </p:nvGrpSpPr>
              <p:grpSpPr>
                <a:xfrm>
                  <a:off x="414506" y="1609914"/>
                  <a:ext cx="4076521" cy="525012"/>
                  <a:chOff x="385920" y="1609914"/>
                  <a:chExt cx="3753079" cy="525012"/>
                </a:xfrm>
              </p:grpSpPr>
              <p:grpSp>
                <p:nvGrpSpPr>
                  <p:cNvPr id="7" name="그룹 81"/>
                  <p:cNvGrpSpPr/>
                  <p:nvPr/>
                </p:nvGrpSpPr>
                <p:grpSpPr>
                  <a:xfrm>
                    <a:off x="385920" y="1609914"/>
                    <a:ext cx="3753079" cy="525012"/>
                    <a:chOff x="1369314" y="5848260"/>
                    <a:chExt cx="4946074" cy="557387"/>
                  </a:xfrm>
                </p:grpSpPr>
                <p:sp>
                  <p:nvSpPr>
                    <p:cNvPr id="60" name="모서리가 둥근 직사각형 59"/>
                    <p:cNvSpPr/>
                    <p:nvPr/>
                  </p:nvSpPr>
                  <p:spPr>
                    <a:xfrm>
                      <a:off x="1369314" y="5848260"/>
                      <a:ext cx="4946074" cy="557387"/>
                    </a:xfrm>
                    <a:prstGeom prst="roundRect">
                      <a:avLst>
                        <a:gd name="adj" fmla="val 9563"/>
                      </a:avLst>
                    </a:prstGeom>
                    <a:solidFill>
                      <a:schemeClr val="bg1"/>
                    </a:solidFill>
                    <a:ln w="6350" cap="flat" cmpd="sng" algn="ctr">
                      <a:solidFill>
                        <a:srgbClr val="AFBECA">
                          <a:lumMod val="60000"/>
                          <a:lumOff val="4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latinLnBrk="0">
                        <a:defRPr/>
                      </a:pPr>
                      <a:endParaRPr lang="ko-KR" altLang="en-US" kern="0" dirty="0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72" name="모서리가 둥근 직사각형 71"/>
                    <p:cNvSpPr/>
                    <p:nvPr/>
                  </p:nvSpPr>
                  <p:spPr>
                    <a:xfrm>
                      <a:off x="1397353" y="5867663"/>
                      <a:ext cx="4888921" cy="482271"/>
                    </a:xfrm>
                    <a:prstGeom prst="roundRect">
                      <a:avLst>
                        <a:gd name="adj" fmla="val 9648"/>
                      </a:avLst>
                    </a:prstGeom>
                    <a:solidFill>
                      <a:schemeClr val="accent1">
                        <a:lumMod val="75000"/>
                      </a:schemeClr>
                    </a:solidFill>
                    <a:ln w="6350" cap="flat" cmpd="sng" algn="ctr">
                      <a:solidFill>
                        <a:srgbClr val="FFFFFF"/>
                      </a:solidFill>
                      <a:prstDash val="solid"/>
                    </a:ln>
                    <a:effectLst>
                      <a:innerShdw blurRad="63500" dist="12700" dir="16200000">
                        <a:prstClr val="black">
                          <a:alpha val="50000"/>
                        </a:prstClr>
                      </a:innerShdw>
                    </a:effectLst>
                  </p:spPr>
                  <p:txBody>
                    <a:bodyPr rtlCol="0" anchor="ctr"/>
                    <a:lstStyle/>
                    <a:p>
                      <a:pPr algn="ctr" latinLnBrk="0">
                        <a:defRPr/>
                      </a:pPr>
                      <a:endParaRPr lang="ko-KR" altLang="en-US" kern="0" dirty="0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57" name="Rectangle 460"/>
                  <p:cNvSpPr>
                    <a:spLocks noChangeArrowheads="1"/>
                  </p:cNvSpPr>
                  <p:nvPr/>
                </p:nvSpPr>
                <p:spPr bwMode="auto">
                  <a:xfrm>
                    <a:off x="436832" y="1651949"/>
                    <a:ext cx="3649885" cy="45719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>
                          <a:alpha val="48000"/>
                        </a:schemeClr>
                      </a:gs>
                      <a:gs pos="100000">
                        <a:schemeClr val="bg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 dirty="0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8" name="그룹 78"/>
                <p:cNvGrpSpPr/>
                <p:nvPr/>
              </p:nvGrpSpPr>
              <p:grpSpPr>
                <a:xfrm>
                  <a:off x="459513" y="1657819"/>
                  <a:ext cx="1183398" cy="434167"/>
                  <a:chOff x="459513" y="1657819"/>
                  <a:chExt cx="1183398" cy="434167"/>
                </a:xfrm>
              </p:grpSpPr>
              <p:sp>
                <p:nvSpPr>
                  <p:cNvPr id="49" name="자유형 48"/>
                  <p:cNvSpPr/>
                  <p:nvPr/>
                </p:nvSpPr>
                <p:spPr>
                  <a:xfrm>
                    <a:off x="469806" y="1670449"/>
                    <a:ext cx="723026" cy="421537"/>
                  </a:xfrm>
                  <a:custGeom>
                    <a:avLst/>
                    <a:gdLst>
                      <a:gd name="connsiteX0" fmla="*/ 0 w 922421"/>
                      <a:gd name="connsiteY0" fmla="*/ 409074 h 409074"/>
                      <a:gd name="connsiteX1" fmla="*/ 922421 w 922421"/>
                      <a:gd name="connsiteY1" fmla="*/ 0 h 409074"/>
                      <a:gd name="connsiteX2" fmla="*/ 0 w 922421"/>
                      <a:gd name="connsiteY2" fmla="*/ 0 h 409074"/>
                      <a:gd name="connsiteX3" fmla="*/ 0 w 922421"/>
                      <a:gd name="connsiteY3" fmla="*/ 409074 h 409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22421" h="409074">
                        <a:moveTo>
                          <a:pt x="0" y="409074"/>
                        </a:moveTo>
                        <a:lnTo>
                          <a:pt x="922421" y="0"/>
                        </a:lnTo>
                        <a:lnTo>
                          <a:pt x="0" y="0"/>
                        </a:lnTo>
                        <a:lnTo>
                          <a:pt x="0" y="40907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10000"/>
                        </a:schemeClr>
                      </a:gs>
                      <a:gs pos="0">
                        <a:schemeClr val="bg1">
                          <a:alpha val="27000"/>
                        </a:schemeClr>
                      </a:gs>
                    </a:gsLst>
                    <a:lin ang="9000000" scaled="0"/>
                  </a:gradFill>
                  <a:ln w="15875" cap="rnd">
                    <a:noFill/>
                    <a:tailEnd type="none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>
                      <a:solidFill>
                        <a:prstClr val="white"/>
                      </a:solidFill>
                    </a:endParaRPr>
                  </a:p>
                </p:txBody>
              </p:sp>
              <p:pic>
                <p:nvPicPr>
                  <p:cNvPr id="50" name="Picture 3" descr="E:\PNG\기타\빛광.png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59513" y="1657819"/>
                    <a:ext cx="1183398" cy="45371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sp>
            <p:nvSpPr>
              <p:cNvPr id="45" name="자유형 44"/>
              <p:cNvSpPr/>
              <p:nvPr/>
            </p:nvSpPr>
            <p:spPr>
              <a:xfrm flipH="1">
                <a:off x="4859748" y="1550606"/>
                <a:ext cx="94717" cy="184524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자유형 45"/>
              <p:cNvSpPr/>
              <p:nvPr/>
            </p:nvSpPr>
            <p:spPr>
              <a:xfrm>
                <a:off x="8332174" y="1550606"/>
                <a:ext cx="94717" cy="184524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428587" y="2093603"/>
              <a:ext cx="4238661" cy="461665"/>
            </a:xfrm>
            <a:prstGeom prst="rect">
              <a:avLst/>
            </a:prstGeom>
            <a:effectLst>
              <a:outerShdw blurRad="76200" dir="5400000" algn="ctr" rotWithShape="0">
                <a:srgbClr val="000000"/>
              </a:outerShdw>
            </a:effectLst>
          </p:spPr>
          <p:txBody>
            <a:bodyPr lIns="91386" tIns="45696" rIns="91386" bIns="45696" anchor="ctr" anchorCtr="0"/>
            <a:lstStyle/>
            <a:p>
              <a:pPr algn="ctr" eaLnBrk="0" latinLnBrk="0" hangingPunct="0">
                <a:spcAft>
                  <a:spcPts val="500"/>
                </a:spcAft>
                <a:defRPr/>
              </a:pPr>
              <a:r>
                <a:rPr lang="ko-KR" altLang="en-US" sz="2000" b="1" kern="0" spc="-150" dirty="0" smtClean="0">
                  <a:gradFill>
                    <a:gsLst>
                      <a:gs pos="100000">
                        <a:prstClr val="white"/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21594000" scaled="0"/>
                  </a:gradFill>
                  <a:latin typeface="+mn-ea"/>
                </a:rPr>
                <a:t>기 본 형</a:t>
              </a:r>
              <a:endParaRPr lang="en-US" altLang="ko-KR" sz="2000" b="1" kern="0" spc="-150" dirty="0">
                <a:gradFill>
                  <a:gsLst>
                    <a:gs pos="100000">
                      <a:prstClr val="white"/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21594000" scaled="0"/>
                </a:gradFill>
                <a:latin typeface="+mn-ea"/>
              </a:endParaRPr>
            </a:p>
          </p:txBody>
        </p:sp>
      </p:grpSp>
      <p:cxnSp>
        <p:nvCxnSpPr>
          <p:cNvPr id="98" name="직선 화살표 연결선 97"/>
          <p:cNvCxnSpPr/>
          <p:nvPr/>
        </p:nvCxnSpPr>
        <p:spPr>
          <a:xfrm>
            <a:off x="8352596" y="3352800"/>
            <a:ext cx="0" cy="1152128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자유형 98"/>
          <p:cNvSpPr/>
          <p:nvPr/>
        </p:nvSpPr>
        <p:spPr>
          <a:xfrm>
            <a:off x="2054032" y="3665220"/>
            <a:ext cx="733008" cy="922020"/>
          </a:xfrm>
          <a:custGeom>
            <a:avLst/>
            <a:gdLst>
              <a:gd name="connsiteX0" fmla="*/ 571500 w 571500"/>
              <a:gd name="connsiteY0" fmla="*/ 922020 h 922020"/>
              <a:gd name="connsiteX1" fmla="*/ 571500 w 571500"/>
              <a:gd name="connsiteY1" fmla="*/ 502920 h 922020"/>
              <a:gd name="connsiteX2" fmla="*/ 0 w 571500"/>
              <a:gd name="connsiteY2" fmla="*/ 502920 h 922020"/>
              <a:gd name="connsiteX3" fmla="*/ 0 w 571500"/>
              <a:gd name="connsiteY3" fmla="*/ 0 h 92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" h="922020">
                <a:moveTo>
                  <a:pt x="571500" y="922020"/>
                </a:moveTo>
                <a:lnTo>
                  <a:pt x="571500" y="502920"/>
                </a:lnTo>
                <a:lnTo>
                  <a:pt x="0" y="502920"/>
                </a:lnTo>
                <a:lnTo>
                  <a:pt x="0" y="0"/>
                </a:lnTo>
              </a:path>
            </a:pathLst>
          </a:custGeom>
          <a:ln w="1270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직사각형 99"/>
          <p:cNvSpPr/>
          <p:nvPr/>
        </p:nvSpPr>
        <p:spPr>
          <a:xfrm>
            <a:off x="655990" y="3082409"/>
            <a:ext cx="65402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300" b="1" spc="-80" dirty="0" err="1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시군구</a:t>
            </a:r>
            <a:endParaRPr lang="en-US" altLang="ko-KR" sz="13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grpSp>
        <p:nvGrpSpPr>
          <p:cNvPr id="9" name="그룹 100"/>
          <p:cNvGrpSpPr/>
          <p:nvPr/>
        </p:nvGrpSpPr>
        <p:grpSpPr>
          <a:xfrm>
            <a:off x="624137" y="4509120"/>
            <a:ext cx="864096" cy="730020"/>
            <a:chOff x="357158" y="857232"/>
            <a:chExt cx="1428760" cy="889190"/>
          </a:xfrm>
        </p:grpSpPr>
        <p:sp>
          <p:nvSpPr>
            <p:cNvPr id="102" name="모서리가 둥근 직사각형 101"/>
            <p:cNvSpPr/>
            <p:nvPr/>
          </p:nvSpPr>
          <p:spPr>
            <a:xfrm>
              <a:off x="357158" y="857232"/>
              <a:ext cx="1428760" cy="889190"/>
            </a:xfrm>
            <a:prstGeom prst="roundRect">
              <a:avLst>
                <a:gd name="adj" fmla="val 17327"/>
              </a:avLst>
            </a:prstGeom>
            <a:pattFill prst="ltUpDiag">
              <a:fgClr>
                <a:srgbClr val="538DCD"/>
              </a:fgClr>
              <a:bgClr>
                <a:srgbClr val="0450A4"/>
              </a:bgClr>
            </a:pattFill>
            <a:ln w="38100">
              <a:solidFill>
                <a:schemeClr val="bg1"/>
              </a:solidFill>
            </a:ln>
            <a:effectLst>
              <a:outerShdw blurRad="25400" sx="101000" sy="101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1400" dirty="0" err="1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읍면동</a:t>
              </a:r>
              <a:endParaRPr lang="ko-KR" altLang="en-US" sz="1400" dirty="0" smtClean="0">
                <a:ln>
                  <a:solidFill>
                    <a:schemeClr val="accent1">
                      <a:shade val="95000"/>
                      <a:satMod val="105000"/>
                      <a:alpha val="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103" name="Picture 14" descr="E:\개인자료실\001_바_아이콘_소스\png_img\빛\빛광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761" y="895721"/>
              <a:ext cx="1078896" cy="75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4" name="모서리가 둥근 직사각형 103"/>
          <p:cNvSpPr/>
          <p:nvPr/>
        </p:nvSpPr>
        <p:spPr>
          <a:xfrm>
            <a:off x="2475480" y="4520951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초기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상담</a:t>
            </a:r>
          </a:p>
        </p:txBody>
      </p:sp>
      <p:sp>
        <p:nvSpPr>
          <p:cNvPr id="105" name="모서리가 둥근 직사각형 104"/>
          <p:cNvSpPr/>
          <p:nvPr/>
        </p:nvSpPr>
        <p:spPr>
          <a:xfrm>
            <a:off x="3176082" y="4520951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대상자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접수</a:t>
            </a:r>
          </a:p>
        </p:txBody>
      </p:sp>
      <p:sp>
        <p:nvSpPr>
          <p:cNvPr id="106" name="모서리가 둥근 직사각형 105"/>
          <p:cNvSpPr/>
          <p:nvPr/>
        </p:nvSpPr>
        <p:spPr>
          <a:xfrm>
            <a:off x="3876684" y="4520951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욕구 및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위기도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조사</a:t>
            </a:r>
          </a:p>
        </p:txBody>
      </p:sp>
      <p:sp>
        <p:nvSpPr>
          <p:cNvPr id="107" name="모서리가 둥근 직사각형 106"/>
          <p:cNvSpPr/>
          <p:nvPr/>
        </p:nvSpPr>
        <p:spPr>
          <a:xfrm>
            <a:off x="4577286" y="4520951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사례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회의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개최</a:t>
            </a:r>
          </a:p>
        </p:txBody>
      </p:sp>
      <p:sp>
        <p:nvSpPr>
          <p:cNvPr id="108" name="모서리가 둥근 직사각형 107"/>
          <p:cNvSpPr/>
          <p:nvPr/>
        </p:nvSpPr>
        <p:spPr>
          <a:xfrm>
            <a:off x="5277887" y="4520951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대상자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구분 및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선정</a:t>
            </a:r>
          </a:p>
        </p:txBody>
      </p:sp>
      <p:sp>
        <p:nvSpPr>
          <p:cNvPr id="109" name="모서리가 둥근 직사각형 108"/>
          <p:cNvSpPr/>
          <p:nvPr/>
        </p:nvSpPr>
        <p:spPr>
          <a:xfrm>
            <a:off x="5978488" y="4520951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spc="-300" dirty="0">
                <a:latin typeface="맑은 고딕" pitchFamily="50" charset="-127"/>
                <a:ea typeface="맑은 고딕" pitchFamily="50" charset="-127"/>
              </a:rPr>
              <a:t>서비스</a:t>
            </a:r>
            <a:endParaRPr kumimoji="1" lang="en-US" altLang="ko-KR" sz="1200" b="1" spc="-300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spc="-300" dirty="0">
                <a:latin typeface="맑은 고딕" pitchFamily="50" charset="-127"/>
                <a:ea typeface="맑은 고딕" pitchFamily="50" charset="-127"/>
              </a:rPr>
              <a:t>제공계획</a:t>
            </a:r>
            <a:endParaRPr kumimoji="1" lang="en-US" altLang="ko-KR" sz="1200" b="1" spc="-300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spc="-300" dirty="0">
                <a:latin typeface="맑은 고딕" pitchFamily="50" charset="-127"/>
                <a:ea typeface="맑은 고딕" pitchFamily="50" charset="-127"/>
              </a:rPr>
              <a:t>수립</a:t>
            </a:r>
          </a:p>
        </p:txBody>
      </p:sp>
      <p:sp>
        <p:nvSpPr>
          <p:cNvPr id="110" name="모서리가 둥근 직사각형 109"/>
          <p:cNvSpPr/>
          <p:nvPr/>
        </p:nvSpPr>
        <p:spPr>
          <a:xfrm>
            <a:off x="6679090" y="4520951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서비스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제공 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점검</a:t>
            </a:r>
          </a:p>
        </p:txBody>
      </p:sp>
      <p:sp>
        <p:nvSpPr>
          <p:cNvPr id="111" name="모서리가 둥근 직사각형 110"/>
          <p:cNvSpPr/>
          <p:nvPr/>
        </p:nvSpPr>
        <p:spPr>
          <a:xfrm>
            <a:off x="7379689" y="4520951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종 결</a:t>
            </a:r>
          </a:p>
        </p:txBody>
      </p:sp>
      <p:sp>
        <p:nvSpPr>
          <p:cNvPr id="112" name="이등변 삼각형 111"/>
          <p:cNvSpPr/>
          <p:nvPr/>
        </p:nvSpPr>
        <p:spPr>
          <a:xfrm rot="5400000">
            <a:off x="3056075" y="4833692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3" name="이등변 삼각형 112"/>
          <p:cNvSpPr/>
          <p:nvPr/>
        </p:nvSpPr>
        <p:spPr>
          <a:xfrm rot="5400000">
            <a:off x="3758393" y="4833692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4" name="이등변 삼각형 113"/>
          <p:cNvSpPr/>
          <p:nvPr/>
        </p:nvSpPr>
        <p:spPr>
          <a:xfrm rot="5400000">
            <a:off x="4468224" y="4833692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5" name="이등변 삼각형 114"/>
          <p:cNvSpPr/>
          <p:nvPr/>
        </p:nvSpPr>
        <p:spPr>
          <a:xfrm rot="5400000">
            <a:off x="5163028" y="4833692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6" name="이등변 삼각형 115"/>
          <p:cNvSpPr/>
          <p:nvPr/>
        </p:nvSpPr>
        <p:spPr>
          <a:xfrm rot="5400000">
            <a:off x="5857839" y="4833692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7" name="이등변 삼각형 116"/>
          <p:cNvSpPr/>
          <p:nvPr/>
        </p:nvSpPr>
        <p:spPr>
          <a:xfrm rot="5400000">
            <a:off x="6560144" y="4833692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8" name="이등변 삼각형 117"/>
          <p:cNvSpPr/>
          <p:nvPr/>
        </p:nvSpPr>
        <p:spPr>
          <a:xfrm rot="5400000">
            <a:off x="7258702" y="4833692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9" name="모서리가 둥근 직사각형 118"/>
          <p:cNvSpPr/>
          <p:nvPr/>
        </p:nvSpPr>
        <p:spPr>
          <a:xfrm>
            <a:off x="8083095" y="4520951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사후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관리</a:t>
            </a:r>
          </a:p>
        </p:txBody>
      </p:sp>
      <p:sp>
        <p:nvSpPr>
          <p:cNvPr id="120" name="이등변 삼각형 119"/>
          <p:cNvSpPr/>
          <p:nvPr/>
        </p:nvSpPr>
        <p:spPr>
          <a:xfrm rot="5400000">
            <a:off x="7962107" y="4833692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1" name="모서리가 둥근 직사각형 120"/>
          <p:cNvSpPr/>
          <p:nvPr/>
        </p:nvSpPr>
        <p:spPr>
          <a:xfrm>
            <a:off x="1755351" y="2876789"/>
            <a:ext cx="575130" cy="698571"/>
          </a:xfrm>
          <a:prstGeom prst="roundRect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대상자 발굴</a:t>
            </a:r>
          </a:p>
        </p:txBody>
      </p:sp>
      <p:sp>
        <p:nvSpPr>
          <p:cNvPr id="122" name="이등변 삼각형 121"/>
          <p:cNvSpPr/>
          <p:nvPr/>
        </p:nvSpPr>
        <p:spPr>
          <a:xfrm rot="5400000">
            <a:off x="2335946" y="4833692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3" name="직사각형 122"/>
          <p:cNvSpPr/>
          <p:nvPr/>
        </p:nvSpPr>
        <p:spPr>
          <a:xfrm>
            <a:off x="539552" y="5294088"/>
            <a:ext cx="10877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</a:t>
            </a:r>
            <a:r>
              <a:rPr lang="ko-KR" altLang="en-US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일반사례 진행</a:t>
            </a:r>
            <a:r>
              <a:rPr lang="en-US" altLang="ko-KR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</a:t>
            </a:r>
            <a:endParaRPr lang="en-US" altLang="ko-KR" sz="11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sp>
        <p:nvSpPr>
          <p:cNvPr id="124" name="모서리가 둥근 직사각형 123"/>
          <p:cNvSpPr/>
          <p:nvPr/>
        </p:nvSpPr>
        <p:spPr>
          <a:xfrm>
            <a:off x="4547964" y="4437112"/>
            <a:ext cx="2736304" cy="1008112"/>
          </a:xfrm>
          <a:prstGeom prst="roundRect">
            <a:avLst>
              <a:gd name="adj" fmla="val 6746"/>
            </a:avLst>
          </a:pr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모서리가 둥근 직사각형 124"/>
          <p:cNvSpPr/>
          <p:nvPr/>
        </p:nvSpPr>
        <p:spPr>
          <a:xfrm>
            <a:off x="4940553" y="5363666"/>
            <a:ext cx="1647672" cy="23803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ko-KR" altLang="en-US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사례회의 수시 개최 가능</a:t>
            </a:r>
            <a:endParaRPr lang="en-US" altLang="ko-KR" sz="11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grpSp>
        <p:nvGrpSpPr>
          <p:cNvPr id="10" name="그룹 125"/>
          <p:cNvGrpSpPr/>
          <p:nvPr/>
        </p:nvGrpSpPr>
        <p:grpSpPr>
          <a:xfrm>
            <a:off x="624137" y="2897667"/>
            <a:ext cx="864096" cy="730020"/>
            <a:chOff x="357158" y="857232"/>
            <a:chExt cx="1428760" cy="889190"/>
          </a:xfrm>
        </p:grpSpPr>
        <p:sp>
          <p:nvSpPr>
            <p:cNvPr id="127" name="모서리가 둥근 직사각형 126"/>
            <p:cNvSpPr/>
            <p:nvPr/>
          </p:nvSpPr>
          <p:spPr>
            <a:xfrm>
              <a:off x="357158" y="857232"/>
              <a:ext cx="1428760" cy="889190"/>
            </a:xfrm>
            <a:prstGeom prst="roundRect">
              <a:avLst>
                <a:gd name="adj" fmla="val 17327"/>
              </a:avLst>
            </a:prstGeom>
            <a:pattFill prst="ltUpDiag">
              <a:fgClr>
                <a:srgbClr val="5F5F5F"/>
              </a:fgClr>
              <a:bgClr>
                <a:schemeClr val="tx1">
                  <a:lumMod val="75000"/>
                  <a:lumOff val="25000"/>
                </a:schemeClr>
              </a:bgClr>
            </a:pattFill>
            <a:ln w="38100">
              <a:solidFill>
                <a:schemeClr val="bg1"/>
              </a:solidFill>
            </a:ln>
            <a:effectLst>
              <a:outerShdw blurRad="25400" sx="101000" sy="101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1400" dirty="0" err="1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시군구</a:t>
              </a:r>
              <a:endParaRPr lang="ko-KR" altLang="en-US" sz="1400" dirty="0" smtClean="0">
                <a:ln>
                  <a:solidFill>
                    <a:schemeClr val="accent1">
                      <a:shade val="95000"/>
                      <a:satMod val="105000"/>
                      <a:alpha val="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128" name="Picture 14" descr="E:\개인자료실\001_바_아이콘_소스\png_img\빛\빛광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761" y="895721"/>
              <a:ext cx="1078896" cy="75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9" name="직사각형 128"/>
          <p:cNvSpPr/>
          <p:nvPr/>
        </p:nvSpPr>
        <p:spPr>
          <a:xfrm>
            <a:off x="500120" y="3725824"/>
            <a:ext cx="10877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</a:t>
            </a:r>
            <a:r>
              <a:rPr lang="ko-KR" altLang="en-US" sz="1100" b="1" spc="-8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고난이도</a:t>
            </a:r>
            <a:r>
              <a:rPr lang="ko-KR" altLang="en-US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사례</a:t>
            </a:r>
            <a:r>
              <a:rPr lang="en-US" altLang="ko-KR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</a:t>
            </a:r>
            <a:endParaRPr lang="en-US" altLang="ko-KR" sz="11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sp>
        <p:nvSpPr>
          <p:cNvPr id="130" name="모서리가 둥근 직사각형 129"/>
          <p:cNvSpPr/>
          <p:nvPr/>
        </p:nvSpPr>
        <p:spPr>
          <a:xfrm>
            <a:off x="2843808" y="2876789"/>
            <a:ext cx="575130" cy="698571"/>
          </a:xfrm>
          <a:prstGeom prst="roundRect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욕구 및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위기도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조사</a:t>
            </a:r>
          </a:p>
        </p:txBody>
      </p:sp>
      <p:sp>
        <p:nvSpPr>
          <p:cNvPr id="131" name="모서리가 둥근 직사각형 130"/>
          <p:cNvSpPr/>
          <p:nvPr/>
        </p:nvSpPr>
        <p:spPr>
          <a:xfrm>
            <a:off x="3882694" y="2876789"/>
            <a:ext cx="575130" cy="698571"/>
          </a:xfrm>
          <a:prstGeom prst="roundRect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사례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회의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개최</a:t>
            </a:r>
          </a:p>
        </p:txBody>
      </p:sp>
      <p:sp>
        <p:nvSpPr>
          <p:cNvPr id="132" name="모서리가 둥근 직사각형 131"/>
          <p:cNvSpPr/>
          <p:nvPr/>
        </p:nvSpPr>
        <p:spPr>
          <a:xfrm>
            <a:off x="4873441" y="2876789"/>
            <a:ext cx="575130" cy="698571"/>
          </a:xfrm>
          <a:prstGeom prst="roundRect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대상자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구분 및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선정</a:t>
            </a:r>
          </a:p>
        </p:txBody>
      </p:sp>
      <p:sp>
        <p:nvSpPr>
          <p:cNvPr id="133" name="모서리가 둥근 직사각형 132"/>
          <p:cNvSpPr/>
          <p:nvPr/>
        </p:nvSpPr>
        <p:spPr>
          <a:xfrm>
            <a:off x="5890564" y="2876789"/>
            <a:ext cx="575130" cy="698571"/>
          </a:xfrm>
          <a:prstGeom prst="roundRect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spc="-300" dirty="0">
                <a:latin typeface="맑은 고딕" pitchFamily="50" charset="-127"/>
                <a:ea typeface="맑은 고딕" pitchFamily="50" charset="-127"/>
              </a:rPr>
              <a:t>서비스</a:t>
            </a:r>
            <a:endParaRPr kumimoji="1" lang="en-US" altLang="ko-KR" sz="1200" b="1" spc="-300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spc="-300" dirty="0">
                <a:latin typeface="맑은 고딕" pitchFamily="50" charset="-127"/>
                <a:ea typeface="맑은 고딕" pitchFamily="50" charset="-127"/>
              </a:rPr>
              <a:t>제공계획</a:t>
            </a:r>
            <a:endParaRPr kumimoji="1" lang="en-US" altLang="ko-KR" sz="1200" b="1" spc="-300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spc="-300" dirty="0">
                <a:latin typeface="맑은 고딕" pitchFamily="50" charset="-127"/>
                <a:ea typeface="맑은 고딕" pitchFamily="50" charset="-127"/>
              </a:rPr>
              <a:t>수립</a:t>
            </a:r>
          </a:p>
        </p:txBody>
      </p:sp>
      <p:sp>
        <p:nvSpPr>
          <p:cNvPr id="134" name="모서리가 둥근 직사각형 133"/>
          <p:cNvSpPr/>
          <p:nvPr/>
        </p:nvSpPr>
        <p:spPr>
          <a:xfrm>
            <a:off x="6828560" y="2876789"/>
            <a:ext cx="575130" cy="698571"/>
          </a:xfrm>
          <a:prstGeom prst="roundRect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서비스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제공 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점검</a:t>
            </a:r>
          </a:p>
        </p:txBody>
      </p:sp>
      <p:sp>
        <p:nvSpPr>
          <p:cNvPr id="135" name="모서리가 둥근 직사각형 134"/>
          <p:cNvSpPr/>
          <p:nvPr/>
        </p:nvSpPr>
        <p:spPr>
          <a:xfrm>
            <a:off x="8083095" y="2876789"/>
            <a:ext cx="575130" cy="698571"/>
          </a:xfrm>
          <a:prstGeom prst="roundRect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종 결</a:t>
            </a:r>
          </a:p>
        </p:txBody>
      </p:sp>
      <p:sp>
        <p:nvSpPr>
          <p:cNvPr id="136" name="모서리가 둥근 직사각형 135"/>
          <p:cNvSpPr/>
          <p:nvPr/>
        </p:nvSpPr>
        <p:spPr>
          <a:xfrm>
            <a:off x="3754315" y="2766573"/>
            <a:ext cx="3807070" cy="1008112"/>
          </a:xfrm>
          <a:prstGeom prst="roundRect">
            <a:avLst>
              <a:gd name="adj" fmla="val 6746"/>
            </a:avLst>
          </a:pr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모서리가 둥근 직사각형 136"/>
          <p:cNvSpPr/>
          <p:nvPr/>
        </p:nvSpPr>
        <p:spPr>
          <a:xfrm>
            <a:off x="4835045" y="3693127"/>
            <a:ext cx="1647672" cy="23803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ko-KR" altLang="en-US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사례회의 수시 개최 가능</a:t>
            </a:r>
            <a:endParaRPr lang="en-US" altLang="ko-KR" sz="11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sp>
        <p:nvSpPr>
          <p:cNvPr id="138" name="오각형 137"/>
          <p:cNvSpPr/>
          <p:nvPr/>
        </p:nvSpPr>
        <p:spPr>
          <a:xfrm>
            <a:off x="2434620" y="3140968"/>
            <a:ext cx="289912" cy="216024"/>
          </a:xfrm>
          <a:prstGeom prst="homePlate">
            <a:avLst/>
          </a:prstGeom>
          <a:gradFill>
            <a:gsLst>
              <a:gs pos="53000">
                <a:schemeClr val="bg1">
                  <a:lumMod val="50000"/>
                </a:schemeClr>
              </a:gs>
              <a:gs pos="100000">
                <a:srgbClr val="0070C0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9" name="오각형 138"/>
          <p:cNvSpPr/>
          <p:nvPr/>
        </p:nvSpPr>
        <p:spPr>
          <a:xfrm>
            <a:off x="3535328" y="3140968"/>
            <a:ext cx="187816" cy="216024"/>
          </a:xfrm>
          <a:prstGeom prst="homePlate">
            <a:avLst/>
          </a:prstGeom>
          <a:gradFill>
            <a:gsLst>
              <a:gs pos="53000">
                <a:schemeClr val="bg1">
                  <a:lumMod val="50000"/>
                </a:schemeClr>
              </a:gs>
              <a:gs pos="100000">
                <a:srgbClr val="0070C0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오각형 139"/>
          <p:cNvSpPr/>
          <p:nvPr/>
        </p:nvSpPr>
        <p:spPr>
          <a:xfrm>
            <a:off x="4550296" y="3140968"/>
            <a:ext cx="187816" cy="216024"/>
          </a:xfrm>
          <a:prstGeom prst="homePlate">
            <a:avLst/>
          </a:prstGeom>
          <a:gradFill>
            <a:gsLst>
              <a:gs pos="53000">
                <a:schemeClr val="bg1">
                  <a:lumMod val="50000"/>
                </a:schemeClr>
              </a:gs>
              <a:gs pos="100000">
                <a:srgbClr val="0070C0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1" name="오각형 140"/>
          <p:cNvSpPr/>
          <p:nvPr/>
        </p:nvSpPr>
        <p:spPr>
          <a:xfrm>
            <a:off x="5580112" y="3140968"/>
            <a:ext cx="187816" cy="216024"/>
          </a:xfrm>
          <a:prstGeom prst="homePlate">
            <a:avLst/>
          </a:prstGeom>
          <a:gradFill>
            <a:gsLst>
              <a:gs pos="53000">
                <a:schemeClr val="bg1">
                  <a:lumMod val="50000"/>
                </a:schemeClr>
              </a:gs>
              <a:gs pos="100000">
                <a:srgbClr val="0070C0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2" name="오각형 141"/>
          <p:cNvSpPr/>
          <p:nvPr/>
        </p:nvSpPr>
        <p:spPr>
          <a:xfrm>
            <a:off x="6516216" y="3140968"/>
            <a:ext cx="187816" cy="216024"/>
          </a:xfrm>
          <a:prstGeom prst="homePlate">
            <a:avLst/>
          </a:prstGeom>
          <a:gradFill>
            <a:gsLst>
              <a:gs pos="53000">
                <a:schemeClr val="bg1">
                  <a:lumMod val="50000"/>
                </a:schemeClr>
              </a:gs>
              <a:gs pos="100000">
                <a:srgbClr val="0070C0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3" name="오각형 142"/>
          <p:cNvSpPr/>
          <p:nvPr/>
        </p:nvSpPr>
        <p:spPr>
          <a:xfrm>
            <a:off x="7596336" y="3140968"/>
            <a:ext cx="187816" cy="216024"/>
          </a:xfrm>
          <a:prstGeom prst="homePlate">
            <a:avLst/>
          </a:prstGeom>
          <a:gradFill>
            <a:gsLst>
              <a:gs pos="53000">
                <a:schemeClr val="bg1">
                  <a:lumMod val="50000"/>
                </a:schemeClr>
              </a:gs>
              <a:gs pos="100000">
                <a:srgbClr val="0070C0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4" name="모서리가 둥근 직사각형 143"/>
          <p:cNvSpPr/>
          <p:nvPr/>
        </p:nvSpPr>
        <p:spPr>
          <a:xfrm>
            <a:off x="4283968" y="2276872"/>
            <a:ext cx="2602979" cy="23803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ko-KR" altLang="en-US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솔루션 회의</a:t>
            </a:r>
            <a:endParaRPr lang="en-US" altLang="ko-KR" sz="11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sp>
        <p:nvSpPr>
          <p:cNvPr id="145" name="자유형 144"/>
          <p:cNvSpPr/>
          <p:nvPr/>
        </p:nvSpPr>
        <p:spPr>
          <a:xfrm>
            <a:off x="3695700" y="2369820"/>
            <a:ext cx="739140" cy="2057400"/>
          </a:xfrm>
          <a:custGeom>
            <a:avLst/>
            <a:gdLst>
              <a:gd name="connsiteX0" fmla="*/ 556260 w 739140"/>
              <a:gd name="connsiteY0" fmla="*/ 0 h 2057400"/>
              <a:gd name="connsiteX1" fmla="*/ 0 w 739140"/>
              <a:gd name="connsiteY1" fmla="*/ 0 h 2057400"/>
              <a:gd name="connsiteX2" fmla="*/ 0 w 739140"/>
              <a:gd name="connsiteY2" fmla="*/ 2057400 h 2057400"/>
              <a:gd name="connsiteX3" fmla="*/ 739140 w 739140"/>
              <a:gd name="connsiteY3" fmla="*/ 2057400 h 205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9140" h="2057400">
                <a:moveTo>
                  <a:pt x="556260" y="0"/>
                </a:moveTo>
                <a:lnTo>
                  <a:pt x="0" y="0"/>
                </a:lnTo>
                <a:lnTo>
                  <a:pt x="0" y="2057400"/>
                </a:lnTo>
                <a:lnTo>
                  <a:pt x="739140" y="2057400"/>
                </a:lnTo>
              </a:path>
            </a:pathLst>
          </a:custGeom>
          <a:ln w="1270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" name="직사각형 145"/>
          <p:cNvSpPr/>
          <p:nvPr/>
        </p:nvSpPr>
        <p:spPr>
          <a:xfrm>
            <a:off x="2123728" y="3725824"/>
            <a:ext cx="7473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100" b="1" spc="-8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고난이도</a:t>
            </a:r>
            <a:endParaRPr lang="en-US" altLang="ko-KR" sz="11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  <a:p>
            <a:pPr algn="ctr"/>
            <a:r>
              <a:rPr lang="ko-KR" altLang="en-US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사례 의뢰</a:t>
            </a:r>
            <a:endParaRPr lang="en-US" altLang="ko-KR" sz="11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sp>
        <p:nvSpPr>
          <p:cNvPr id="147" name="직사각형 146"/>
          <p:cNvSpPr/>
          <p:nvPr/>
        </p:nvSpPr>
        <p:spPr>
          <a:xfrm>
            <a:off x="3722629" y="4023004"/>
            <a:ext cx="9175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100" b="1" spc="-8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상정 및 반영</a:t>
            </a:r>
            <a:endParaRPr lang="en-US" altLang="ko-KR" sz="11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sp>
        <p:nvSpPr>
          <p:cNvPr id="148" name="직사각형 147"/>
          <p:cNvSpPr/>
          <p:nvPr/>
        </p:nvSpPr>
        <p:spPr>
          <a:xfrm>
            <a:off x="8000945" y="3790201"/>
            <a:ext cx="3154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요</a:t>
            </a:r>
            <a:endParaRPr lang="en-US" altLang="ko-KR" sz="11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  <a:p>
            <a:pPr algn="ctr"/>
            <a:r>
              <a:rPr lang="ko-KR" altLang="en-US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청</a:t>
            </a:r>
            <a:endParaRPr lang="en-US" altLang="ko-KR" sz="11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sp>
        <p:nvSpPr>
          <p:cNvPr id="149" name="모서리가 둥근 직사각형 148"/>
          <p:cNvSpPr/>
          <p:nvPr/>
        </p:nvSpPr>
        <p:spPr>
          <a:xfrm>
            <a:off x="1755351" y="4520951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대상자 발굴</a:t>
            </a:r>
          </a:p>
        </p:txBody>
      </p:sp>
      <p:cxnSp>
        <p:nvCxnSpPr>
          <p:cNvPr id="150" name="직선 연결선 149"/>
          <p:cNvCxnSpPr/>
          <p:nvPr/>
        </p:nvCxnSpPr>
        <p:spPr>
          <a:xfrm>
            <a:off x="683568" y="4327004"/>
            <a:ext cx="777686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직선 연결선 150"/>
          <p:cNvCxnSpPr/>
          <p:nvPr/>
        </p:nvCxnSpPr>
        <p:spPr>
          <a:xfrm>
            <a:off x="1619672" y="2276872"/>
            <a:ext cx="0" cy="331236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113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모서리가 둥근 직사각형 8"/>
          <p:cNvSpPr/>
          <p:nvPr/>
        </p:nvSpPr>
        <p:spPr>
          <a:xfrm>
            <a:off x="407167" y="1499653"/>
            <a:ext cx="8341297" cy="4593643"/>
          </a:xfrm>
          <a:prstGeom prst="roundRect">
            <a:avLst>
              <a:gd name="adj" fmla="val 0"/>
            </a:avLst>
          </a:prstGeom>
          <a:solidFill>
            <a:schemeClr val="bg1">
              <a:alpha val="87000"/>
            </a:schemeClr>
          </a:solidFill>
          <a:ln w="3175">
            <a:solidFill>
              <a:schemeClr val="bg1">
                <a:lumMod val="75000"/>
              </a:schemeClr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HY견고딕" panose="02030600000101010101" pitchFamily="18" charset="-127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cxnSp>
        <p:nvCxnSpPr>
          <p:cNvPr id="10" name="직선 화살표 연결선 9"/>
          <p:cNvCxnSpPr/>
          <p:nvPr/>
        </p:nvCxnSpPr>
        <p:spPr>
          <a:xfrm>
            <a:off x="7677596" y="3795514"/>
            <a:ext cx="0" cy="1008112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직선 화살표 연결선 95"/>
          <p:cNvCxnSpPr/>
          <p:nvPr/>
        </p:nvCxnSpPr>
        <p:spPr>
          <a:xfrm>
            <a:off x="3435796" y="4119364"/>
            <a:ext cx="0" cy="1008112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직사각형 4"/>
          <p:cNvSpPr/>
          <p:nvPr/>
        </p:nvSpPr>
        <p:spPr>
          <a:xfrm>
            <a:off x="238558" y="87598"/>
            <a:ext cx="8905442" cy="584727"/>
          </a:xfrm>
          <a:prstGeom prst="rect">
            <a:avLst/>
          </a:prstGeom>
          <a:effectLst>
            <a:outerShdw blurRad="76200" dir="5400000" algn="ctr" rotWithShape="0">
              <a:srgbClr val="000000"/>
            </a:outerShdw>
          </a:effectLst>
        </p:spPr>
        <p:txBody>
          <a:bodyPr anchor="ctr" anchorCtr="0"/>
          <a:lstStyle/>
          <a:p>
            <a:pPr eaLnBrk="0" latinLnBrk="0" hangingPunct="0"/>
            <a:r>
              <a:rPr lang="en-US" altLang="ko-KR" sz="3200" b="1" kern="0" dirty="0">
                <a:gradFill>
                  <a:gsLst>
                    <a:gs pos="100000">
                      <a:schemeClr val="bg1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latin typeface="+mn-ea"/>
              </a:rPr>
              <a:t>2</a:t>
            </a:r>
            <a:r>
              <a:rPr lang="en-US" altLang="ko-KR" sz="3200" b="1" kern="0" dirty="0" smtClean="0">
                <a:gradFill>
                  <a:gsLst>
                    <a:gs pos="100000">
                      <a:schemeClr val="bg1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latin typeface="+mn-ea"/>
              </a:rPr>
              <a:t>. </a:t>
            </a:r>
            <a:r>
              <a:rPr lang="ko-KR" altLang="en-US" sz="3200" b="1" kern="0" dirty="0" smtClean="0">
                <a:gradFill>
                  <a:gsLst>
                    <a:gs pos="100000">
                      <a:schemeClr val="bg1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latin typeface="+mn-ea"/>
              </a:rPr>
              <a:t>주요 모형도</a:t>
            </a:r>
            <a:endParaRPr lang="ko-KR" altLang="en-US" sz="3200" b="1" kern="0" dirty="0">
              <a:gradFill>
                <a:gsLst>
                  <a:gs pos="10000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21594000" scaled="0"/>
              </a:gradFill>
              <a:latin typeface="+mn-ea"/>
            </a:endParaRPr>
          </a:p>
        </p:txBody>
      </p:sp>
      <p:grpSp>
        <p:nvGrpSpPr>
          <p:cNvPr id="2" name="그룹 40"/>
          <p:cNvGrpSpPr/>
          <p:nvPr/>
        </p:nvGrpSpPr>
        <p:grpSpPr>
          <a:xfrm>
            <a:off x="2817280" y="1268760"/>
            <a:ext cx="3325734" cy="498654"/>
            <a:chOff x="428587" y="2084343"/>
            <a:chExt cx="4238661" cy="499003"/>
          </a:xfrm>
        </p:grpSpPr>
        <p:grpSp>
          <p:nvGrpSpPr>
            <p:cNvPr id="4" name="그룹 50"/>
            <p:cNvGrpSpPr/>
            <p:nvPr/>
          </p:nvGrpSpPr>
          <p:grpSpPr>
            <a:xfrm>
              <a:off x="674921" y="2084343"/>
              <a:ext cx="3707614" cy="499003"/>
              <a:chOff x="4859748" y="1510451"/>
              <a:chExt cx="3567143" cy="499003"/>
            </a:xfrm>
          </p:grpSpPr>
          <p:grpSp>
            <p:nvGrpSpPr>
              <p:cNvPr id="7" name="그룹 74"/>
              <p:cNvGrpSpPr/>
              <p:nvPr/>
            </p:nvGrpSpPr>
            <p:grpSpPr>
              <a:xfrm>
                <a:off x="4954465" y="1510451"/>
                <a:ext cx="3378020" cy="499003"/>
                <a:chOff x="414506" y="1609914"/>
                <a:chExt cx="4076521" cy="525012"/>
              </a:xfrm>
            </p:grpSpPr>
            <p:grpSp>
              <p:nvGrpSpPr>
                <p:cNvPr id="8" name="그룹 77"/>
                <p:cNvGrpSpPr/>
                <p:nvPr/>
              </p:nvGrpSpPr>
              <p:grpSpPr>
                <a:xfrm>
                  <a:off x="414506" y="1609914"/>
                  <a:ext cx="4076521" cy="525012"/>
                  <a:chOff x="385920" y="1609914"/>
                  <a:chExt cx="3753079" cy="525012"/>
                </a:xfrm>
              </p:grpSpPr>
              <p:grpSp>
                <p:nvGrpSpPr>
                  <p:cNvPr id="9" name="그룹 81"/>
                  <p:cNvGrpSpPr/>
                  <p:nvPr/>
                </p:nvGrpSpPr>
                <p:grpSpPr>
                  <a:xfrm>
                    <a:off x="385920" y="1609914"/>
                    <a:ext cx="3753079" cy="525012"/>
                    <a:chOff x="1369314" y="5848260"/>
                    <a:chExt cx="4946074" cy="557387"/>
                  </a:xfrm>
                </p:grpSpPr>
                <p:sp>
                  <p:nvSpPr>
                    <p:cNvPr id="60" name="모서리가 둥근 직사각형 59"/>
                    <p:cNvSpPr/>
                    <p:nvPr/>
                  </p:nvSpPr>
                  <p:spPr>
                    <a:xfrm>
                      <a:off x="1369314" y="5848260"/>
                      <a:ext cx="4946074" cy="557387"/>
                    </a:xfrm>
                    <a:prstGeom prst="roundRect">
                      <a:avLst>
                        <a:gd name="adj" fmla="val 9563"/>
                      </a:avLst>
                    </a:prstGeom>
                    <a:solidFill>
                      <a:schemeClr val="bg1"/>
                    </a:solidFill>
                    <a:ln w="6350" cap="flat" cmpd="sng" algn="ctr">
                      <a:solidFill>
                        <a:srgbClr val="AFBECA">
                          <a:lumMod val="60000"/>
                          <a:lumOff val="4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latinLnBrk="0">
                        <a:defRPr/>
                      </a:pPr>
                      <a:endParaRPr lang="ko-KR" altLang="en-US" kern="0" dirty="0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72" name="모서리가 둥근 직사각형 71"/>
                    <p:cNvSpPr/>
                    <p:nvPr/>
                  </p:nvSpPr>
                  <p:spPr>
                    <a:xfrm>
                      <a:off x="1397353" y="5867663"/>
                      <a:ext cx="4888921" cy="482271"/>
                    </a:xfrm>
                    <a:prstGeom prst="roundRect">
                      <a:avLst>
                        <a:gd name="adj" fmla="val 9648"/>
                      </a:avLst>
                    </a:prstGeom>
                    <a:solidFill>
                      <a:schemeClr val="accent1">
                        <a:lumMod val="75000"/>
                      </a:schemeClr>
                    </a:solidFill>
                    <a:ln w="6350" cap="flat" cmpd="sng" algn="ctr">
                      <a:solidFill>
                        <a:srgbClr val="FFFFFF"/>
                      </a:solidFill>
                      <a:prstDash val="solid"/>
                    </a:ln>
                    <a:effectLst>
                      <a:innerShdw blurRad="63500" dist="12700" dir="16200000">
                        <a:prstClr val="black">
                          <a:alpha val="50000"/>
                        </a:prstClr>
                      </a:innerShdw>
                    </a:effectLst>
                  </p:spPr>
                  <p:txBody>
                    <a:bodyPr rtlCol="0" anchor="ctr"/>
                    <a:lstStyle/>
                    <a:p>
                      <a:pPr algn="ctr" latinLnBrk="0">
                        <a:defRPr/>
                      </a:pPr>
                      <a:endParaRPr lang="ko-KR" altLang="en-US" kern="0" dirty="0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57" name="Rectangle 460"/>
                  <p:cNvSpPr>
                    <a:spLocks noChangeArrowheads="1"/>
                  </p:cNvSpPr>
                  <p:nvPr/>
                </p:nvSpPr>
                <p:spPr bwMode="auto">
                  <a:xfrm>
                    <a:off x="436832" y="1651949"/>
                    <a:ext cx="3649885" cy="45719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>
                          <a:alpha val="48000"/>
                        </a:schemeClr>
                      </a:gs>
                      <a:gs pos="100000">
                        <a:schemeClr val="bg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 dirty="0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1" name="그룹 78"/>
                <p:cNvGrpSpPr/>
                <p:nvPr/>
              </p:nvGrpSpPr>
              <p:grpSpPr>
                <a:xfrm>
                  <a:off x="459513" y="1657819"/>
                  <a:ext cx="1183398" cy="434167"/>
                  <a:chOff x="459513" y="1657819"/>
                  <a:chExt cx="1183398" cy="434167"/>
                </a:xfrm>
              </p:grpSpPr>
              <p:sp>
                <p:nvSpPr>
                  <p:cNvPr id="49" name="자유형 48"/>
                  <p:cNvSpPr/>
                  <p:nvPr/>
                </p:nvSpPr>
                <p:spPr>
                  <a:xfrm>
                    <a:off x="469806" y="1670449"/>
                    <a:ext cx="723026" cy="421537"/>
                  </a:xfrm>
                  <a:custGeom>
                    <a:avLst/>
                    <a:gdLst>
                      <a:gd name="connsiteX0" fmla="*/ 0 w 922421"/>
                      <a:gd name="connsiteY0" fmla="*/ 409074 h 409074"/>
                      <a:gd name="connsiteX1" fmla="*/ 922421 w 922421"/>
                      <a:gd name="connsiteY1" fmla="*/ 0 h 409074"/>
                      <a:gd name="connsiteX2" fmla="*/ 0 w 922421"/>
                      <a:gd name="connsiteY2" fmla="*/ 0 h 409074"/>
                      <a:gd name="connsiteX3" fmla="*/ 0 w 922421"/>
                      <a:gd name="connsiteY3" fmla="*/ 409074 h 409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22421" h="409074">
                        <a:moveTo>
                          <a:pt x="0" y="409074"/>
                        </a:moveTo>
                        <a:lnTo>
                          <a:pt x="922421" y="0"/>
                        </a:lnTo>
                        <a:lnTo>
                          <a:pt x="0" y="0"/>
                        </a:lnTo>
                        <a:lnTo>
                          <a:pt x="0" y="40907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10000"/>
                        </a:schemeClr>
                      </a:gs>
                      <a:gs pos="0">
                        <a:schemeClr val="bg1">
                          <a:alpha val="27000"/>
                        </a:schemeClr>
                      </a:gs>
                    </a:gsLst>
                    <a:lin ang="9000000" scaled="0"/>
                  </a:gradFill>
                  <a:ln w="15875" cap="rnd">
                    <a:noFill/>
                    <a:tailEnd type="none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>
                      <a:solidFill>
                        <a:prstClr val="white"/>
                      </a:solidFill>
                    </a:endParaRPr>
                  </a:p>
                </p:txBody>
              </p:sp>
              <p:pic>
                <p:nvPicPr>
                  <p:cNvPr id="50" name="Picture 3" descr="E:\PNG\기타\빛광.png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59513" y="1657819"/>
                    <a:ext cx="1183398" cy="45371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sp>
            <p:nvSpPr>
              <p:cNvPr id="45" name="자유형 44"/>
              <p:cNvSpPr/>
              <p:nvPr/>
            </p:nvSpPr>
            <p:spPr>
              <a:xfrm flipH="1">
                <a:off x="4859748" y="1550606"/>
                <a:ext cx="94717" cy="184524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자유형 45"/>
              <p:cNvSpPr/>
              <p:nvPr/>
            </p:nvSpPr>
            <p:spPr>
              <a:xfrm>
                <a:off x="8332174" y="1550606"/>
                <a:ext cx="94717" cy="184524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428587" y="2093603"/>
              <a:ext cx="4238661" cy="461665"/>
            </a:xfrm>
            <a:prstGeom prst="rect">
              <a:avLst/>
            </a:prstGeom>
            <a:effectLst>
              <a:outerShdw blurRad="76200" dir="5400000" algn="ctr" rotWithShape="0">
                <a:srgbClr val="000000"/>
              </a:outerShdw>
            </a:effectLst>
          </p:spPr>
          <p:txBody>
            <a:bodyPr lIns="91386" tIns="45696" rIns="91386" bIns="45696" anchor="ctr" anchorCtr="0"/>
            <a:lstStyle/>
            <a:p>
              <a:pPr algn="ctr" eaLnBrk="0" latinLnBrk="0" hangingPunct="0">
                <a:spcAft>
                  <a:spcPts val="500"/>
                </a:spcAft>
                <a:defRPr/>
              </a:pPr>
              <a:r>
                <a:rPr lang="ko-KR" altLang="en-US" sz="2000" b="1" kern="0" spc="-150" dirty="0" smtClean="0">
                  <a:gradFill>
                    <a:gsLst>
                      <a:gs pos="100000">
                        <a:prstClr val="white"/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21594000" scaled="0"/>
                  </a:gradFill>
                  <a:latin typeface="+mn-ea"/>
                </a:rPr>
                <a:t>권 역 형</a:t>
              </a:r>
              <a:endParaRPr lang="en-US" altLang="ko-KR" sz="2000" b="1" kern="0" spc="-150" dirty="0">
                <a:gradFill>
                  <a:gsLst>
                    <a:gs pos="100000">
                      <a:prstClr val="white"/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21594000" scaled="0"/>
                </a:gradFill>
                <a:latin typeface="+mn-ea"/>
              </a:endParaRPr>
            </a:p>
          </p:txBody>
        </p:sp>
      </p:grpSp>
      <p:grpSp>
        <p:nvGrpSpPr>
          <p:cNvPr id="13" name="그룹 27"/>
          <p:cNvGrpSpPr/>
          <p:nvPr/>
        </p:nvGrpSpPr>
        <p:grpSpPr>
          <a:xfrm>
            <a:off x="624137" y="3356993"/>
            <a:ext cx="864096" cy="730020"/>
            <a:chOff x="357158" y="857232"/>
            <a:chExt cx="1428760" cy="889190"/>
          </a:xfrm>
        </p:grpSpPr>
        <p:sp>
          <p:nvSpPr>
            <p:cNvPr id="39" name="모서리가 둥근 직사각형 38"/>
            <p:cNvSpPr/>
            <p:nvPr/>
          </p:nvSpPr>
          <p:spPr>
            <a:xfrm>
              <a:off x="357158" y="857232"/>
              <a:ext cx="1428760" cy="889190"/>
            </a:xfrm>
            <a:prstGeom prst="roundRect">
              <a:avLst>
                <a:gd name="adj" fmla="val 17327"/>
              </a:avLst>
            </a:prstGeom>
            <a:pattFill prst="ltUpDiag">
              <a:fgClr>
                <a:srgbClr val="538DCD"/>
              </a:fgClr>
              <a:bgClr>
                <a:srgbClr val="0450A4"/>
              </a:bgClr>
            </a:pattFill>
            <a:ln w="38100">
              <a:solidFill>
                <a:schemeClr val="bg1"/>
              </a:solidFill>
            </a:ln>
            <a:effectLst>
              <a:outerShdw blurRad="25400" sx="101000" sy="101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1400" dirty="0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중심</a:t>
              </a:r>
              <a:endParaRPr lang="en-US" altLang="ko-KR" sz="1400" dirty="0" smtClean="0">
                <a:ln>
                  <a:solidFill>
                    <a:schemeClr val="accent1">
                      <a:shade val="95000"/>
                      <a:satMod val="105000"/>
                      <a:alpha val="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  <a:p>
              <a:pPr algn="ctr"/>
              <a:r>
                <a:rPr lang="ko-KR" altLang="en-US" sz="1400" dirty="0" err="1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읍면</a:t>
              </a:r>
              <a:r>
                <a:rPr lang="ko-KR" altLang="en-US" sz="1400" dirty="0" err="1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동</a:t>
              </a:r>
              <a:endParaRPr lang="ko-KR" altLang="en-US" sz="1400" dirty="0" smtClean="0">
                <a:ln>
                  <a:solidFill>
                    <a:schemeClr val="accent1">
                      <a:shade val="95000"/>
                      <a:satMod val="105000"/>
                      <a:alpha val="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51" name="Picture 14" descr="E:\개인자료실\001_바_아이콘_소스\png_img\빛\빛광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761" y="895721"/>
              <a:ext cx="1078896" cy="75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모서리가 둥근 직사각형 19"/>
          <p:cNvSpPr/>
          <p:nvPr/>
        </p:nvSpPr>
        <p:spPr>
          <a:xfrm>
            <a:off x="2475480" y="3368824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초기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상담</a:t>
            </a:r>
          </a:p>
        </p:txBody>
      </p:sp>
      <p:sp>
        <p:nvSpPr>
          <p:cNvPr id="21" name="모서리가 둥근 직사각형 20"/>
          <p:cNvSpPr/>
          <p:nvPr/>
        </p:nvSpPr>
        <p:spPr>
          <a:xfrm>
            <a:off x="3176082" y="3368824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대상자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접수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3876684" y="3368824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욕구 및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위기도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조사</a:t>
            </a:r>
          </a:p>
        </p:txBody>
      </p:sp>
      <p:sp>
        <p:nvSpPr>
          <p:cNvPr id="23" name="모서리가 둥근 직사각형 22"/>
          <p:cNvSpPr/>
          <p:nvPr/>
        </p:nvSpPr>
        <p:spPr>
          <a:xfrm>
            <a:off x="4577286" y="3368824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사례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회의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개최</a:t>
            </a:r>
          </a:p>
        </p:txBody>
      </p:sp>
      <p:sp>
        <p:nvSpPr>
          <p:cNvPr id="24" name="모서리가 둥근 직사각형 23"/>
          <p:cNvSpPr/>
          <p:nvPr/>
        </p:nvSpPr>
        <p:spPr>
          <a:xfrm>
            <a:off x="5277887" y="3368824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대상자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구분 및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선정</a:t>
            </a:r>
          </a:p>
        </p:txBody>
      </p:sp>
      <p:sp>
        <p:nvSpPr>
          <p:cNvPr id="25" name="모서리가 둥근 직사각형 24"/>
          <p:cNvSpPr/>
          <p:nvPr/>
        </p:nvSpPr>
        <p:spPr>
          <a:xfrm>
            <a:off x="5978488" y="3368824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spc="-300" dirty="0">
                <a:latin typeface="맑은 고딕" pitchFamily="50" charset="-127"/>
                <a:ea typeface="맑은 고딕" pitchFamily="50" charset="-127"/>
              </a:rPr>
              <a:t>서비스</a:t>
            </a:r>
            <a:endParaRPr kumimoji="1" lang="en-US" altLang="ko-KR" sz="1200" b="1" spc="-300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spc="-300" dirty="0">
                <a:latin typeface="맑은 고딕" pitchFamily="50" charset="-127"/>
                <a:ea typeface="맑은 고딕" pitchFamily="50" charset="-127"/>
              </a:rPr>
              <a:t>제공계획</a:t>
            </a:r>
            <a:endParaRPr kumimoji="1" lang="en-US" altLang="ko-KR" sz="1200" b="1" spc="-300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spc="-300" dirty="0">
                <a:latin typeface="맑은 고딕" pitchFamily="50" charset="-127"/>
                <a:ea typeface="맑은 고딕" pitchFamily="50" charset="-127"/>
              </a:rPr>
              <a:t>수립</a:t>
            </a:r>
          </a:p>
        </p:txBody>
      </p:sp>
      <p:sp>
        <p:nvSpPr>
          <p:cNvPr id="26" name="모서리가 둥근 직사각형 25"/>
          <p:cNvSpPr/>
          <p:nvPr/>
        </p:nvSpPr>
        <p:spPr>
          <a:xfrm>
            <a:off x="6679090" y="3368824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서비스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제공 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점검</a:t>
            </a:r>
          </a:p>
        </p:txBody>
      </p:sp>
      <p:sp>
        <p:nvSpPr>
          <p:cNvPr id="27" name="모서리가 둥근 직사각형 26"/>
          <p:cNvSpPr/>
          <p:nvPr/>
        </p:nvSpPr>
        <p:spPr>
          <a:xfrm>
            <a:off x="7379689" y="3368824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종 결</a:t>
            </a:r>
          </a:p>
        </p:txBody>
      </p:sp>
      <p:sp>
        <p:nvSpPr>
          <p:cNvPr id="29" name="이등변 삼각형 28"/>
          <p:cNvSpPr/>
          <p:nvPr/>
        </p:nvSpPr>
        <p:spPr>
          <a:xfrm rot="5400000">
            <a:off x="3056075" y="3681565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이등변 삼각형 30"/>
          <p:cNvSpPr/>
          <p:nvPr/>
        </p:nvSpPr>
        <p:spPr>
          <a:xfrm rot="5400000">
            <a:off x="3758393" y="3681565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이등변 삼각형 31"/>
          <p:cNvSpPr/>
          <p:nvPr/>
        </p:nvSpPr>
        <p:spPr>
          <a:xfrm rot="5400000">
            <a:off x="4468224" y="3681565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이등변 삼각형 32"/>
          <p:cNvSpPr/>
          <p:nvPr/>
        </p:nvSpPr>
        <p:spPr>
          <a:xfrm rot="5400000">
            <a:off x="5163028" y="3681565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이등변 삼각형 33"/>
          <p:cNvSpPr/>
          <p:nvPr/>
        </p:nvSpPr>
        <p:spPr>
          <a:xfrm rot="5400000">
            <a:off x="5857839" y="3681565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이등변 삼각형 34"/>
          <p:cNvSpPr/>
          <p:nvPr/>
        </p:nvSpPr>
        <p:spPr>
          <a:xfrm rot="5400000">
            <a:off x="6560144" y="3681565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이등변 삼각형 35"/>
          <p:cNvSpPr/>
          <p:nvPr/>
        </p:nvSpPr>
        <p:spPr>
          <a:xfrm rot="5400000">
            <a:off x="7258702" y="3681565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모서리가 둥근 직사각형 36"/>
          <p:cNvSpPr/>
          <p:nvPr/>
        </p:nvSpPr>
        <p:spPr>
          <a:xfrm>
            <a:off x="8083095" y="3368824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사후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관리</a:t>
            </a:r>
          </a:p>
        </p:txBody>
      </p:sp>
      <p:sp>
        <p:nvSpPr>
          <p:cNvPr id="38" name="이등변 삼각형 37"/>
          <p:cNvSpPr/>
          <p:nvPr/>
        </p:nvSpPr>
        <p:spPr>
          <a:xfrm rot="5400000">
            <a:off x="7962107" y="3681565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모서리가 둥근 직사각형 51"/>
          <p:cNvSpPr/>
          <p:nvPr/>
        </p:nvSpPr>
        <p:spPr>
          <a:xfrm>
            <a:off x="1755351" y="3368824"/>
            <a:ext cx="575130" cy="698571"/>
          </a:xfrm>
          <a:prstGeom prst="roundRect">
            <a:avLst/>
          </a:prstGeom>
          <a:pattFill prst="wdDnDiag">
            <a:fgClr>
              <a:srgbClr val="1A7FC6"/>
            </a:fgClr>
            <a:bgClr>
              <a:srgbClr val="0070C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대상자 발굴</a:t>
            </a:r>
          </a:p>
        </p:txBody>
      </p:sp>
      <p:sp>
        <p:nvSpPr>
          <p:cNvPr id="53" name="이등변 삼각형 52"/>
          <p:cNvSpPr/>
          <p:nvPr/>
        </p:nvSpPr>
        <p:spPr>
          <a:xfrm rot="5400000">
            <a:off x="2335946" y="3681565"/>
            <a:ext cx="130058" cy="97648"/>
          </a:xfrm>
          <a:prstGeom prst="triangle">
            <a:avLst/>
          </a:prstGeom>
          <a:pattFill prst="dkDnDiag">
            <a:fgClr>
              <a:schemeClr val="tx1">
                <a:lumMod val="50000"/>
                <a:lumOff val="50000"/>
              </a:schemeClr>
            </a:fgClr>
            <a:bgClr>
              <a:schemeClr val="tx1">
                <a:lumMod val="65000"/>
                <a:lumOff val="3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5" name="그룹 53"/>
          <p:cNvGrpSpPr/>
          <p:nvPr/>
        </p:nvGrpSpPr>
        <p:grpSpPr>
          <a:xfrm>
            <a:off x="624137" y="4785743"/>
            <a:ext cx="864096" cy="730020"/>
            <a:chOff x="357158" y="857232"/>
            <a:chExt cx="1428760" cy="889190"/>
          </a:xfrm>
        </p:grpSpPr>
        <p:sp>
          <p:nvSpPr>
            <p:cNvPr id="55" name="모서리가 둥근 직사각형 54"/>
            <p:cNvSpPr/>
            <p:nvPr/>
          </p:nvSpPr>
          <p:spPr>
            <a:xfrm>
              <a:off x="357158" y="857232"/>
              <a:ext cx="1428760" cy="889190"/>
            </a:xfrm>
            <a:prstGeom prst="roundRect">
              <a:avLst>
                <a:gd name="adj" fmla="val 17327"/>
              </a:avLst>
            </a:prstGeom>
            <a:pattFill prst="ltUpDiag">
              <a:fgClr>
                <a:srgbClr val="92D050"/>
              </a:fgClr>
              <a:bgClr>
                <a:srgbClr val="006600"/>
              </a:bgClr>
            </a:pattFill>
            <a:ln w="38100">
              <a:solidFill>
                <a:schemeClr val="bg1"/>
              </a:solidFill>
            </a:ln>
            <a:effectLst>
              <a:outerShdw blurRad="25400" sx="101000" sy="101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일반</a:t>
              </a:r>
              <a:endParaRPr lang="en-US" altLang="ko-KR" sz="1400" dirty="0" smtClean="0">
                <a:ln>
                  <a:solidFill>
                    <a:schemeClr val="accent1">
                      <a:shade val="95000"/>
                      <a:satMod val="105000"/>
                      <a:alpha val="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  <a:p>
              <a:pPr algn="ctr"/>
              <a:r>
                <a:rPr lang="ko-KR" altLang="en-US" sz="1400" dirty="0" err="1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읍면동</a:t>
              </a:r>
              <a:endParaRPr lang="ko-KR" altLang="en-US" sz="1400" dirty="0">
                <a:ln>
                  <a:solidFill>
                    <a:schemeClr val="accent1">
                      <a:shade val="95000"/>
                      <a:satMod val="105000"/>
                      <a:alpha val="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58" name="Picture 14" descr="E:\개인자료실\001_바_아이콘_소스\png_img\빛\빛광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761" y="895721"/>
              <a:ext cx="1078896" cy="75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9" name="직사각형 58"/>
          <p:cNvSpPr/>
          <p:nvPr/>
        </p:nvSpPr>
        <p:spPr>
          <a:xfrm>
            <a:off x="539552" y="4135214"/>
            <a:ext cx="10089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</a:t>
            </a:r>
            <a:r>
              <a:rPr lang="ko-KR" altLang="en-US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일반사례 </a:t>
            </a:r>
            <a:r>
              <a:rPr lang="en-US" altLang="ko-KR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,</a:t>
            </a:r>
          </a:p>
          <a:p>
            <a:pPr algn="ctr"/>
            <a:r>
              <a:rPr lang="ko-KR" altLang="en-US" sz="1100" b="1" spc="-8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고난이도</a:t>
            </a:r>
            <a:r>
              <a:rPr lang="ko-KR" altLang="en-US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사례</a:t>
            </a:r>
            <a:endParaRPr lang="en-US" altLang="ko-KR" sz="11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1613854" y="4125689"/>
            <a:ext cx="155908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</a:t>
            </a:r>
            <a:r>
              <a:rPr lang="ko-KR" altLang="en-US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중심 </a:t>
            </a:r>
            <a:r>
              <a:rPr lang="ko-KR" altLang="en-US" sz="1100" b="1" spc="-8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읍면동</a:t>
            </a:r>
            <a:r>
              <a:rPr lang="ko-KR" altLang="en-US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자체 사례</a:t>
            </a:r>
            <a:r>
              <a:rPr lang="en-US" altLang="ko-KR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</a:t>
            </a:r>
            <a:endParaRPr lang="en-US" altLang="ko-KR" sz="11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3407172" y="4155430"/>
            <a:ext cx="4462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사례</a:t>
            </a:r>
            <a:endParaRPr lang="en-US" altLang="ko-KR" sz="1100" b="1" spc="-8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  <a:p>
            <a:pPr algn="ctr"/>
            <a:r>
              <a:rPr lang="ko-KR" altLang="en-US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의</a:t>
            </a:r>
            <a:r>
              <a:rPr lang="ko-KR" altLang="en-US" sz="1100" b="1" spc="-8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뢰</a:t>
            </a:r>
            <a:endParaRPr lang="en-US" altLang="ko-KR" sz="11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7618157" y="4149080"/>
            <a:ext cx="11592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100" b="1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요  청</a:t>
            </a:r>
            <a:endParaRPr lang="en-US" altLang="ko-KR" sz="1100" b="1" spc="-15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  <a:p>
            <a:pPr algn="ctr"/>
            <a:r>
              <a:rPr lang="en-US" altLang="ko-KR" sz="1100" b="1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</a:t>
            </a:r>
            <a:r>
              <a:rPr lang="ko-KR" altLang="en-US" sz="1100" b="1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일반 </a:t>
            </a:r>
            <a:r>
              <a:rPr lang="ko-KR" altLang="en-US" sz="1100" b="1" spc="-150" dirty="0" err="1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읍면동</a:t>
            </a:r>
            <a:r>
              <a:rPr lang="ko-KR" altLang="en-US" sz="1100" b="1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사례</a:t>
            </a:r>
            <a:r>
              <a:rPr lang="en-US" altLang="ko-KR" sz="1100" b="1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</a:t>
            </a:r>
            <a:endParaRPr lang="en-US" altLang="ko-KR" sz="1100" b="1" spc="-15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grpSp>
        <p:nvGrpSpPr>
          <p:cNvPr id="16" name="그룹 64"/>
          <p:cNvGrpSpPr/>
          <p:nvPr/>
        </p:nvGrpSpPr>
        <p:grpSpPr>
          <a:xfrm>
            <a:off x="624137" y="2282205"/>
            <a:ext cx="864096" cy="730020"/>
            <a:chOff x="357158" y="857232"/>
            <a:chExt cx="1428760" cy="889190"/>
          </a:xfrm>
        </p:grpSpPr>
        <p:sp>
          <p:nvSpPr>
            <p:cNvPr id="66" name="모서리가 둥근 직사각형 65"/>
            <p:cNvSpPr/>
            <p:nvPr/>
          </p:nvSpPr>
          <p:spPr>
            <a:xfrm>
              <a:off x="357158" y="857232"/>
              <a:ext cx="1428760" cy="889190"/>
            </a:xfrm>
            <a:prstGeom prst="roundRect">
              <a:avLst>
                <a:gd name="adj" fmla="val 17327"/>
              </a:avLst>
            </a:prstGeom>
            <a:pattFill prst="ltUpDiag">
              <a:fgClr>
                <a:srgbClr val="5F5F5F"/>
              </a:fgClr>
              <a:bgClr>
                <a:schemeClr val="tx1">
                  <a:lumMod val="75000"/>
                  <a:lumOff val="25000"/>
                </a:schemeClr>
              </a:bgClr>
            </a:pattFill>
            <a:ln w="38100">
              <a:solidFill>
                <a:schemeClr val="bg1"/>
              </a:solidFill>
            </a:ln>
            <a:effectLst>
              <a:outerShdw blurRad="25400" sx="101000" sy="101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1400" dirty="0" err="1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시군구</a:t>
              </a:r>
              <a:endParaRPr lang="ko-KR" altLang="en-US" sz="1400" dirty="0" smtClean="0">
                <a:ln>
                  <a:solidFill>
                    <a:schemeClr val="accent1">
                      <a:shade val="95000"/>
                      <a:satMod val="105000"/>
                      <a:alpha val="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67" name="Picture 14" descr="E:\개인자료실\001_바_아이콘_소스\png_img\빛\빛광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761" y="895721"/>
              <a:ext cx="1078896" cy="75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모서리가 둥근 직사각형 2"/>
          <p:cNvSpPr/>
          <p:nvPr/>
        </p:nvSpPr>
        <p:spPr>
          <a:xfrm>
            <a:off x="4547964" y="3284984"/>
            <a:ext cx="2736304" cy="1008112"/>
          </a:xfrm>
          <a:prstGeom prst="roundRect">
            <a:avLst>
              <a:gd name="adj" fmla="val 6746"/>
            </a:avLst>
          </a:prstGeom>
          <a:noFill/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모서리가 둥근 직사각형 89"/>
          <p:cNvSpPr/>
          <p:nvPr/>
        </p:nvSpPr>
        <p:spPr>
          <a:xfrm>
            <a:off x="1755351" y="4810274"/>
            <a:ext cx="575130" cy="698571"/>
          </a:xfrm>
          <a:prstGeom prst="roundRect">
            <a:avLst/>
          </a:prstGeom>
          <a:pattFill prst="wdDnDiag">
            <a:fgClr>
              <a:srgbClr val="859E50"/>
            </a:fgClr>
            <a:bgClr>
              <a:srgbClr val="77933C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대상자 발굴</a:t>
            </a:r>
          </a:p>
        </p:txBody>
      </p:sp>
      <p:sp>
        <p:nvSpPr>
          <p:cNvPr id="91" name="모서리가 둥근 직사각형 90"/>
          <p:cNvSpPr/>
          <p:nvPr/>
        </p:nvSpPr>
        <p:spPr>
          <a:xfrm>
            <a:off x="3145474" y="4810274"/>
            <a:ext cx="575130" cy="698571"/>
          </a:xfrm>
          <a:prstGeom prst="roundRect">
            <a:avLst/>
          </a:prstGeom>
          <a:pattFill prst="wdDnDiag">
            <a:fgClr>
              <a:srgbClr val="859E50"/>
            </a:fgClr>
            <a:bgClr>
              <a:srgbClr val="77933C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초기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상담</a:t>
            </a:r>
          </a:p>
        </p:txBody>
      </p:sp>
      <p:sp>
        <p:nvSpPr>
          <p:cNvPr id="92" name="모서리가 둥근 직사각형 91"/>
          <p:cNvSpPr/>
          <p:nvPr/>
        </p:nvSpPr>
        <p:spPr>
          <a:xfrm>
            <a:off x="7379689" y="4810274"/>
            <a:ext cx="575130" cy="698571"/>
          </a:xfrm>
          <a:prstGeom prst="roundRect">
            <a:avLst/>
          </a:prstGeom>
          <a:pattFill prst="wdDnDiag">
            <a:fgClr>
              <a:srgbClr val="859E50"/>
            </a:fgClr>
            <a:bgClr>
              <a:srgbClr val="77933C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사후</a:t>
            </a:r>
            <a:endParaRPr kumimoji="1" lang="en-US" altLang="ko-KR" sz="1200" b="1" dirty="0">
              <a:latin typeface="맑은 고딕" pitchFamily="50" charset="-127"/>
              <a:ea typeface="맑은 고딕" pitchFamily="50" charset="-127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200" b="1" dirty="0">
                <a:latin typeface="맑은 고딕" pitchFamily="50" charset="-127"/>
                <a:ea typeface="맑은 고딕" pitchFamily="50" charset="-127"/>
              </a:rPr>
              <a:t>관리</a:t>
            </a:r>
          </a:p>
        </p:txBody>
      </p:sp>
      <p:sp>
        <p:nvSpPr>
          <p:cNvPr id="93" name="오각형 92"/>
          <p:cNvSpPr/>
          <p:nvPr/>
        </p:nvSpPr>
        <p:spPr>
          <a:xfrm>
            <a:off x="2483768" y="5013177"/>
            <a:ext cx="432048" cy="216024"/>
          </a:xfrm>
          <a:prstGeom prst="homePlate">
            <a:avLst/>
          </a:prstGeom>
          <a:gradFill>
            <a:gsLst>
              <a:gs pos="53000">
                <a:schemeClr val="bg1">
                  <a:lumMod val="50000"/>
                </a:schemeClr>
              </a:gs>
              <a:gs pos="100000">
                <a:srgbClr val="0070C0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오각형 93"/>
          <p:cNvSpPr/>
          <p:nvPr/>
        </p:nvSpPr>
        <p:spPr>
          <a:xfrm>
            <a:off x="4261768" y="5013177"/>
            <a:ext cx="2470472" cy="216024"/>
          </a:xfrm>
          <a:prstGeom prst="homePlate">
            <a:avLst/>
          </a:prstGeom>
          <a:gradFill>
            <a:gsLst>
              <a:gs pos="53000">
                <a:schemeClr val="bg1">
                  <a:lumMod val="50000"/>
                </a:schemeClr>
              </a:gs>
              <a:gs pos="100000">
                <a:srgbClr val="0070C0">
                  <a:alpha val="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직사각형 94"/>
          <p:cNvSpPr/>
          <p:nvPr/>
        </p:nvSpPr>
        <p:spPr>
          <a:xfrm>
            <a:off x="5813131" y="2881238"/>
            <a:ext cx="9175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100" b="1" spc="-8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상정 및 반영</a:t>
            </a:r>
            <a:endParaRPr lang="en-US" altLang="ko-KR" sz="11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sp>
        <p:nvSpPr>
          <p:cNvPr id="61" name="모서리가 둥근 직사각형 60"/>
          <p:cNvSpPr/>
          <p:nvPr/>
        </p:nvSpPr>
        <p:spPr>
          <a:xfrm>
            <a:off x="4940553" y="4211538"/>
            <a:ext cx="1647672" cy="23803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ko-KR" altLang="en-US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사례회의 수시 개최 가능</a:t>
            </a:r>
            <a:endParaRPr lang="en-US" altLang="ko-KR" sz="11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sp>
        <p:nvSpPr>
          <p:cNvPr id="68" name="모서리가 둥근 직사각형 67"/>
          <p:cNvSpPr/>
          <p:nvPr/>
        </p:nvSpPr>
        <p:spPr>
          <a:xfrm>
            <a:off x="4499992" y="2429396"/>
            <a:ext cx="2602979" cy="238036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ko-KR" altLang="en-US" sz="1100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솔루션 회의</a:t>
            </a:r>
            <a:endParaRPr lang="en-US" altLang="ko-KR" sz="1100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cxnSp>
        <p:nvCxnSpPr>
          <p:cNvPr id="6" name="직선 화살표 연결선 5"/>
          <p:cNvCxnSpPr/>
          <p:nvPr/>
        </p:nvCxnSpPr>
        <p:spPr>
          <a:xfrm flipV="1">
            <a:off x="5796136" y="2708920"/>
            <a:ext cx="0" cy="504056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683568" y="3140968"/>
            <a:ext cx="777686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직선 연결선 96"/>
          <p:cNvCxnSpPr/>
          <p:nvPr/>
        </p:nvCxnSpPr>
        <p:spPr>
          <a:xfrm>
            <a:off x="683568" y="4626868"/>
            <a:ext cx="777686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1619672" y="2276872"/>
            <a:ext cx="0" cy="331236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8238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6"/>
          <p:cNvGrpSpPr/>
          <p:nvPr/>
        </p:nvGrpSpPr>
        <p:grpSpPr>
          <a:xfrm>
            <a:off x="946143" y="1484784"/>
            <a:ext cx="7010080" cy="4531325"/>
            <a:chOff x="5373074" y="2392273"/>
            <a:chExt cx="2808410" cy="2868164"/>
          </a:xfrm>
        </p:grpSpPr>
        <p:grpSp>
          <p:nvGrpSpPr>
            <p:cNvPr id="3" name="그룹 176"/>
            <p:cNvGrpSpPr/>
            <p:nvPr/>
          </p:nvGrpSpPr>
          <p:grpSpPr>
            <a:xfrm>
              <a:off x="5509861" y="2939624"/>
              <a:ext cx="2086143" cy="2132417"/>
              <a:chOff x="1711084" y="3503983"/>
              <a:chExt cx="1362371" cy="1392600"/>
            </a:xfrm>
          </p:grpSpPr>
          <p:grpSp>
            <p:nvGrpSpPr>
              <p:cNvPr id="4" name="그룹 138"/>
              <p:cNvGrpSpPr/>
              <p:nvPr/>
            </p:nvGrpSpPr>
            <p:grpSpPr>
              <a:xfrm rot="21393899">
                <a:off x="1711084" y="3581834"/>
                <a:ext cx="1208640" cy="1266969"/>
                <a:chOff x="7952387" y="2899836"/>
                <a:chExt cx="1392534" cy="1459744"/>
              </a:xfrm>
            </p:grpSpPr>
            <p:grpSp>
              <p:nvGrpSpPr>
                <p:cNvPr id="5" name="그룹 265"/>
                <p:cNvGrpSpPr/>
                <p:nvPr/>
              </p:nvGrpSpPr>
              <p:grpSpPr>
                <a:xfrm>
                  <a:off x="7993563" y="3638329"/>
                  <a:ext cx="1351358" cy="721251"/>
                  <a:chOff x="1484459" y="3266819"/>
                  <a:chExt cx="1351358" cy="721251"/>
                </a:xfrm>
              </p:grpSpPr>
              <p:sp>
                <p:nvSpPr>
                  <p:cNvPr id="37" name="반짝 327"/>
                  <p:cNvSpPr/>
                  <p:nvPr/>
                </p:nvSpPr>
                <p:spPr>
                  <a:xfrm rot="16911505">
                    <a:off x="1823560" y="3065822"/>
                    <a:ext cx="583147" cy="1261350"/>
                  </a:xfrm>
                  <a:prstGeom prst="moon">
                    <a:avLst>
                      <a:gd name="adj" fmla="val 14214"/>
                    </a:avLst>
                  </a:prstGeom>
                  <a:gradFill>
                    <a:gsLst>
                      <a:gs pos="23000">
                        <a:schemeClr val="bg1"/>
                      </a:gs>
                      <a:gs pos="63000">
                        <a:srgbClr val="000000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" name="자유형 37"/>
                  <p:cNvSpPr/>
                  <p:nvPr/>
                </p:nvSpPr>
                <p:spPr>
                  <a:xfrm rot="5772590">
                    <a:off x="2301363" y="3350418"/>
                    <a:ext cx="618054" cy="450855"/>
                  </a:xfrm>
                  <a:custGeom>
                    <a:avLst/>
                    <a:gdLst>
                      <a:gd name="connsiteX0" fmla="*/ 0 w 1433512"/>
                      <a:gd name="connsiteY0" fmla="*/ 145256 h 669131"/>
                      <a:gd name="connsiteX1" fmla="*/ 33337 w 1433512"/>
                      <a:gd name="connsiteY1" fmla="*/ 250031 h 669131"/>
                      <a:gd name="connsiteX2" fmla="*/ 230981 w 1433512"/>
                      <a:gd name="connsiteY2" fmla="*/ 290513 h 669131"/>
                      <a:gd name="connsiteX3" fmla="*/ 1131093 w 1433512"/>
                      <a:gd name="connsiteY3" fmla="*/ 471488 h 669131"/>
                      <a:gd name="connsiteX4" fmla="*/ 1340643 w 1433512"/>
                      <a:gd name="connsiteY4" fmla="*/ 669131 h 669131"/>
                      <a:gd name="connsiteX5" fmla="*/ 1433512 w 1433512"/>
                      <a:gd name="connsiteY5" fmla="*/ 538163 h 669131"/>
                      <a:gd name="connsiteX6" fmla="*/ 1312068 w 1433512"/>
                      <a:gd name="connsiteY6" fmla="*/ 250031 h 669131"/>
                      <a:gd name="connsiteX7" fmla="*/ 104775 w 1433512"/>
                      <a:gd name="connsiteY7" fmla="*/ 0 h 669131"/>
                      <a:gd name="connsiteX8" fmla="*/ 0 w 1433512"/>
                      <a:gd name="connsiteY8" fmla="*/ 145256 h 669131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31192 w 1467160"/>
                      <a:gd name="connsiteY0" fmla="*/ 369478 h 897868"/>
                      <a:gd name="connsiteX1" fmla="*/ 64529 w 1467160"/>
                      <a:gd name="connsiteY1" fmla="*/ 474253 h 897868"/>
                      <a:gd name="connsiteX2" fmla="*/ 262173 w 1467160"/>
                      <a:gd name="connsiteY2" fmla="*/ 514735 h 897868"/>
                      <a:gd name="connsiteX3" fmla="*/ 1162285 w 1467160"/>
                      <a:gd name="connsiteY3" fmla="*/ 695710 h 897868"/>
                      <a:gd name="connsiteX4" fmla="*/ 1371835 w 1467160"/>
                      <a:gd name="connsiteY4" fmla="*/ 893353 h 897868"/>
                      <a:gd name="connsiteX5" fmla="*/ 1464704 w 1467160"/>
                      <a:gd name="connsiteY5" fmla="*/ 762385 h 897868"/>
                      <a:gd name="connsiteX6" fmla="*/ 1343260 w 1467160"/>
                      <a:gd name="connsiteY6" fmla="*/ 474253 h 897868"/>
                      <a:gd name="connsiteX7" fmla="*/ 135967 w 1467160"/>
                      <a:gd name="connsiteY7" fmla="*/ 224222 h 897868"/>
                      <a:gd name="connsiteX8" fmla="*/ 31192 w 1467160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433400 h 961790"/>
                      <a:gd name="connsiteX1" fmla="*/ 47067 w 1449698"/>
                      <a:gd name="connsiteY1" fmla="*/ 538175 h 961790"/>
                      <a:gd name="connsiteX2" fmla="*/ 244711 w 1449698"/>
                      <a:gd name="connsiteY2" fmla="*/ 578657 h 961790"/>
                      <a:gd name="connsiteX3" fmla="*/ 1144823 w 1449698"/>
                      <a:gd name="connsiteY3" fmla="*/ 759632 h 961790"/>
                      <a:gd name="connsiteX4" fmla="*/ 1354373 w 1449698"/>
                      <a:gd name="connsiteY4" fmla="*/ 957275 h 961790"/>
                      <a:gd name="connsiteX5" fmla="*/ 1447242 w 1449698"/>
                      <a:gd name="connsiteY5" fmla="*/ 826307 h 961790"/>
                      <a:gd name="connsiteX6" fmla="*/ 1325798 w 1449698"/>
                      <a:gd name="connsiteY6" fmla="*/ 538175 h 961790"/>
                      <a:gd name="connsiteX7" fmla="*/ 118505 w 1449698"/>
                      <a:gd name="connsiteY7" fmla="*/ 288144 h 961790"/>
                      <a:gd name="connsiteX8" fmla="*/ 13730 w 1449698"/>
                      <a:gd name="connsiteY8" fmla="*/ 433400 h 961790"/>
                      <a:gd name="connsiteX0" fmla="*/ 13730 w 1449698"/>
                      <a:gd name="connsiteY0" fmla="*/ 433400 h 961790"/>
                      <a:gd name="connsiteX1" fmla="*/ 47067 w 1449698"/>
                      <a:gd name="connsiteY1" fmla="*/ 538175 h 961790"/>
                      <a:gd name="connsiteX2" fmla="*/ 244711 w 1449698"/>
                      <a:gd name="connsiteY2" fmla="*/ 578657 h 961790"/>
                      <a:gd name="connsiteX3" fmla="*/ 1144823 w 1449698"/>
                      <a:gd name="connsiteY3" fmla="*/ 759632 h 961790"/>
                      <a:gd name="connsiteX4" fmla="*/ 1354373 w 1449698"/>
                      <a:gd name="connsiteY4" fmla="*/ 957275 h 961790"/>
                      <a:gd name="connsiteX5" fmla="*/ 1447242 w 1449698"/>
                      <a:gd name="connsiteY5" fmla="*/ 826307 h 961790"/>
                      <a:gd name="connsiteX6" fmla="*/ 1325798 w 1449698"/>
                      <a:gd name="connsiteY6" fmla="*/ 538175 h 961790"/>
                      <a:gd name="connsiteX7" fmla="*/ 118505 w 1449698"/>
                      <a:gd name="connsiteY7" fmla="*/ 288144 h 961790"/>
                      <a:gd name="connsiteX8" fmla="*/ 13730 w 1449698"/>
                      <a:gd name="connsiteY8" fmla="*/ 433400 h 961790"/>
                      <a:gd name="connsiteX0" fmla="*/ 13730 w 1458975"/>
                      <a:gd name="connsiteY0" fmla="*/ 433400 h 961790"/>
                      <a:gd name="connsiteX1" fmla="*/ 47067 w 1458975"/>
                      <a:gd name="connsiteY1" fmla="*/ 538175 h 961790"/>
                      <a:gd name="connsiteX2" fmla="*/ 244711 w 1458975"/>
                      <a:gd name="connsiteY2" fmla="*/ 578657 h 961790"/>
                      <a:gd name="connsiteX3" fmla="*/ 1144823 w 1458975"/>
                      <a:gd name="connsiteY3" fmla="*/ 759632 h 961790"/>
                      <a:gd name="connsiteX4" fmla="*/ 1354373 w 1458975"/>
                      <a:gd name="connsiteY4" fmla="*/ 957275 h 961790"/>
                      <a:gd name="connsiteX5" fmla="*/ 1447242 w 1458975"/>
                      <a:gd name="connsiteY5" fmla="*/ 826307 h 961790"/>
                      <a:gd name="connsiteX6" fmla="*/ 1325798 w 1458975"/>
                      <a:gd name="connsiteY6" fmla="*/ 538175 h 961790"/>
                      <a:gd name="connsiteX7" fmla="*/ 118505 w 1458975"/>
                      <a:gd name="connsiteY7" fmla="*/ 288144 h 961790"/>
                      <a:gd name="connsiteX8" fmla="*/ 13730 w 1458975"/>
                      <a:gd name="connsiteY8" fmla="*/ 433400 h 961790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11239"/>
                      <a:gd name="connsiteX1" fmla="*/ 47067 w 1458975"/>
                      <a:gd name="connsiteY1" fmla="*/ 477119 h 911239"/>
                      <a:gd name="connsiteX2" fmla="*/ 244711 w 1458975"/>
                      <a:gd name="connsiteY2" fmla="*/ 517601 h 911239"/>
                      <a:gd name="connsiteX3" fmla="*/ 1144823 w 1458975"/>
                      <a:gd name="connsiteY3" fmla="*/ 698576 h 911239"/>
                      <a:gd name="connsiteX4" fmla="*/ 1354373 w 1458975"/>
                      <a:gd name="connsiteY4" fmla="*/ 896219 h 911239"/>
                      <a:gd name="connsiteX5" fmla="*/ 1447242 w 1458975"/>
                      <a:gd name="connsiteY5" fmla="*/ 765251 h 911239"/>
                      <a:gd name="connsiteX6" fmla="*/ 1377863 w 1458975"/>
                      <a:gd name="connsiteY6" fmla="*/ 538175 h 911239"/>
                      <a:gd name="connsiteX7" fmla="*/ 118505 w 1458975"/>
                      <a:gd name="connsiteY7" fmla="*/ 227088 h 911239"/>
                      <a:gd name="connsiteX8" fmla="*/ 13730 w 1458975"/>
                      <a:gd name="connsiteY8" fmla="*/ 372344 h 911239"/>
                      <a:gd name="connsiteX0" fmla="*/ 13730 w 1458975"/>
                      <a:gd name="connsiteY0" fmla="*/ 372344 h 918767"/>
                      <a:gd name="connsiteX1" fmla="*/ 47067 w 1458975"/>
                      <a:gd name="connsiteY1" fmla="*/ 477119 h 918767"/>
                      <a:gd name="connsiteX2" fmla="*/ 244711 w 1458975"/>
                      <a:gd name="connsiteY2" fmla="*/ 517601 h 918767"/>
                      <a:gd name="connsiteX3" fmla="*/ 1144823 w 1458975"/>
                      <a:gd name="connsiteY3" fmla="*/ 698576 h 918767"/>
                      <a:gd name="connsiteX4" fmla="*/ 1354373 w 1458975"/>
                      <a:gd name="connsiteY4" fmla="*/ 896219 h 918767"/>
                      <a:gd name="connsiteX5" fmla="*/ 1447242 w 1458975"/>
                      <a:gd name="connsiteY5" fmla="*/ 765251 h 918767"/>
                      <a:gd name="connsiteX6" fmla="*/ 1377863 w 1458975"/>
                      <a:gd name="connsiteY6" fmla="*/ 538175 h 918767"/>
                      <a:gd name="connsiteX7" fmla="*/ 118505 w 1458975"/>
                      <a:gd name="connsiteY7" fmla="*/ 227088 h 918767"/>
                      <a:gd name="connsiteX8" fmla="*/ 13730 w 1458975"/>
                      <a:gd name="connsiteY8" fmla="*/ 372344 h 918767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21618 w 1466863"/>
                      <a:gd name="connsiteY0" fmla="*/ 372344 h 897435"/>
                      <a:gd name="connsiteX1" fmla="*/ 54955 w 1466863"/>
                      <a:gd name="connsiteY1" fmla="*/ 477119 h 897435"/>
                      <a:gd name="connsiteX2" fmla="*/ 252599 w 1466863"/>
                      <a:gd name="connsiteY2" fmla="*/ 517601 h 897435"/>
                      <a:gd name="connsiteX3" fmla="*/ 1152711 w 1466863"/>
                      <a:gd name="connsiteY3" fmla="*/ 698576 h 897435"/>
                      <a:gd name="connsiteX4" fmla="*/ 1362261 w 1466863"/>
                      <a:gd name="connsiteY4" fmla="*/ 896219 h 897435"/>
                      <a:gd name="connsiteX5" fmla="*/ 1455130 w 1466863"/>
                      <a:gd name="connsiteY5" fmla="*/ 765251 h 897435"/>
                      <a:gd name="connsiteX6" fmla="*/ 1385751 w 1466863"/>
                      <a:gd name="connsiteY6" fmla="*/ 538175 h 897435"/>
                      <a:gd name="connsiteX7" fmla="*/ 126393 w 1466863"/>
                      <a:gd name="connsiteY7" fmla="*/ 227088 h 897435"/>
                      <a:gd name="connsiteX8" fmla="*/ 21618 w 1466863"/>
                      <a:gd name="connsiteY8" fmla="*/ 372344 h 897435"/>
                      <a:gd name="connsiteX0" fmla="*/ 22362 w 1467607"/>
                      <a:gd name="connsiteY0" fmla="*/ 372344 h 897435"/>
                      <a:gd name="connsiteX1" fmla="*/ 55699 w 1467607"/>
                      <a:gd name="connsiteY1" fmla="*/ 477119 h 897435"/>
                      <a:gd name="connsiteX2" fmla="*/ 253343 w 1467607"/>
                      <a:gd name="connsiteY2" fmla="*/ 517601 h 897435"/>
                      <a:gd name="connsiteX3" fmla="*/ 1153455 w 1467607"/>
                      <a:gd name="connsiteY3" fmla="*/ 698576 h 897435"/>
                      <a:gd name="connsiteX4" fmla="*/ 1363005 w 1467607"/>
                      <a:gd name="connsiteY4" fmla="*/ 896219 h 897435"/>
                      <a:gd name="connsiteX5" fmla="*/ 1455874 w 1467607"/>
                      <a:gd name="connsiteY5" fmla="*/ 765251 h 897435"/>
                      <a:gd name="connsiteX6" fmla="*/ 1386495 w 1467607"/>
                      <a:gd name="connsiteY6" fmla="*/ 538175 h 897435"/>
                      <a:gd name="connsiteX7" fmla="*/ 127137 w 1467607"/>
                      <a:gd name="connsiteY7" fmla="*/ 227088 h 897435"/>
                      <a:gd name="connsiteX8" fmla="*/ 22362 w 1467607"/>
                      <a:gd name="connsiteY8" fmla="*/ 372344 h 897435"/>
                      <a:gd name="connsiteX0" fmla="*/ 1389 w 1446634"/>
                      <a:gd name="connsiteY0" fmla="*/ 372344 h 897435"/>
                      <a:gd name="connsiteX1" fmla="*/ 34726 w 1446634"/>
                      <a:gd name="connsiteY1" fmla="*/ 477119 h 897435"/>
                      <a:gd name="connsiteX2" fmla="*/ 232370 w 1446634"/>
                      <a:gd name="connsiteY2" fmla="*/ 517601 h 897435"/>
                      <a:gd name="connsiteX3" fmla="*/ 1132482 w 1446634"/>
                      <a:gd name="connsiteY3" fmla="*/ 698576 h 897435"/>
                      <a:gd name="connsiteX4" fmla="*/ 1342032 w 1446634"/>
                      <a:gd name="connsiteY4" fmla="*/ 896219 h 897435"/>
                      <a:gd name="connsiteX5" fmla="*/ 1434901 w 1446634"/>
                      <a:gd name="connsiteY5" fmla="*/ 765251 h 897435"/>
                      <a:gd name="connsiteX6" fmla="*/ 1365522 w 1446634"/>
                      <a:gd name="connsiteY6" fmla="*/ 538175 h 897435"/>
                      <a:gd name="connsiteX7" fmla="*/ 106164 w 1446634"/>
                      <a:gd name="connsiteY7" fmla="*/ 227088 h 897435"/>
                      <a:gd name="connsiteX8" fmla="*/ 1389 w 1446634"/>
                      <a:gd name="connsiteY8" fmla="*/ 372344 h 897435"/>
                      <a:gd name="connsiteX0" fmla="*/ 1389 w 1446634"/>
                      <a:gd name="connsiteY0" fmla="*/ 372344 h 897435"/>
                      <a:gd name="connsiteX1" fmla="*/ 34726 w 1446634"/>
                      <a:gd name="connsiteY1" fmla="*/ 477119 h 897435"/>
                      <a:gd name="connsiteX2" fmla="*/ 232370 w 1446634"/>
                      <a:gd name="connsiteY2" fmla="*/ 517601 h 897435"/>
                      <a:gd name="connsiteX3" fmla="*/ 1132482 w 1446634"/>
                      <a:gd name="connsiteY3" fmla="*/ 698576 h 897435"/>
                      <a:gd name="connsiteX4" fmla="*/ 1342032 w 1446634"/>
                      <a:gd name="connsiteY4" fmla="*/ 896219 h 897435"/>
                      <a:gd name="connsiteX5" fmla="*/ 1434901 w 1446634"/>
                      <a:gd name="connsiteY5" fmla="*/ 765251 h 897435"/>
                      <a:gd name="connsiteX6" fmla="*/ 1365522 w 1446634"/>
                      <a:gd name="connsiteY6" fmla="*/ 538175 h 897435"/>
                      <a:gd name="connsiteX7" fmla="*/ 106164 w 1446634"/>
                      <a:gd name="connsiteY7" fmla="*/ 227088 h 897435"/>
                      <a:gd name="connsiteX8" fmla="*/ 1389 w 1446634"/>
                      <a:gd name="connsiteY8" fmla="*/ 372344 h 897435"/>
                      <a:gd name="connsiteX0" fmla="*/ 1389 w 1446634"/>
                      <a:gd name="connsiteY0" fmla="*/ 372344 h 897435"/>
                      <a:gd name="connsiteX1" fmla="*/ 34726 w 1446634"/>
                      <a:gd name="connsiteY1" fmla="*/ 477119 h 897435"/>
                      <a:gd name="connsiteX2" fmla="*/ 232370 w 1446634"/>
                      <a:gd name="connsiteY2" fmla="*/ 517601 h 897435"/>
                      <a:gd name="connsiteX3" fmla="*/ 1132482 w 1446634"/>
                      <a:gd name="connsiteY3" fmla="*/ 698576 h 897435"/>
                      <a:gd name="connsiteX4" fmla="*/ 1342032 w 1446634"/>
                      <a:gd name="connsiteY4" fmla="*/ 896219 h 897435"/>
                      <a:gd name="connsiteX5" fmla="*/ 1434901 w 1446634"/>
                      <a:gd name="connsiteY5" fmla="*/ 765251 h 897435"/>
                      <a:gd name="connsiteX6" fmla="*/ 1365522 w 1446634"/>
                      <a:gd name="connsiteY6" fmla="*/ 538175 h 897435"/>
                      <a:gd name="connsiteX7" fmla="*/ 106164 w 1446634"/>
                      <a:gd name="connsiteY7" fmla="*/ 227088 h 897435"/>
                      <a:gd name="connsiteX8" fmla="*/ 1389 w 1446634"/>
                      <a:gd name="connsiteY8" fmla="*/ 372344 h 897435"/>
                      <a:gd name="connsiteX0" fmla="*/ 1389 w 1444539"/>
                      <a:gd name="connsiteY0" fmla="*/ 372344 h 897435"/>
                      <a:gd name="connsiteX1" fmla="*/ 34726 w 1444539"/>
                      <a:gd name="connsiteY1" fmla="*/ 477119 h 897435"/>
                      <a:gd name="connsiteX2" fmla="*/ 232370 w 1444539"/>
                      <a:gd name="connsiteY2" fmla="*/ 517601 h 897435"/>
                      <a:gd name="connsiteX3" fmla="*/ 1132482 w 1444539"/>
                      <a:gd name="connsiteY3" fmla="*/ 698576 h 897435"/>
                      <a:gd name="connsiteX4" fmla="*/ 1342032 w 1444539"/>
                      <a:gd name="connsiteY4" fmla="*/ 896219 h 897435"/>
                      <a:gd name="connsiteX5" fmla="*/ 1434901 w 1444539"/>
                      <a:gd name="connsiteY5" fmla="*/ 765251 h 897435"/>
                      <a:gd name="connsiteX6" fmla="*/ 1365522 w 1444539"/>
                      <a:gd name="connsiteY6" fmla="*/ 538175 h 897435"/>
                      <a:gd name="connsiteX7" fmla="*/ 106164 w 1444539"/>
                      <a:gd name="connsiteY7" fmla="*/ 227088 h 897435"/>
                      <a:gd name="connsiteX8" fmla="*/ 1389 w 1444539"/>
                      <a:gd name="connsiteY8" fmla="*/ 372344 h 897435"/>
                      <a:gd name="connsiteX0" fmla="*/ 1389 w 1444539"/>
                      <a:gd name="connsiteY0" fmla="*/ 372344 h 897435"/>
                      <a:gd name="connsiteX1" fmla="*/ 34726 w 1444539"/>
                      <a:gd name="connsiteY1" fmla="*/ 477119 h 897435"/>
                      <a:gd name="connsiteX2" fmla="*/ 232370 w 1444539"/>
                      <a:gd name="connsiteY2" fmla="*/ 517601 h 897435"/>
                      <a:gd name="connsiteX3" fmla="*/ 1132482 w 1444539"/>
                      <a:gd name="connsiteY3" fmla="*/ 698576 h 897435"/>
                      <a:gd name="connsiteX4" fmla="*/ 1342032 w 1444539"/>
                      <a:gd name="connsiteY4" fmla="*/ 896219 h 897435"/>
                      <a:gd name="connsiteX5" fmla="*/ 1434901 w 1444539"/>
                      <a:gd name="connsiteY5" fmla="*/ 765251 h 897435"/>
                      <a:gd name="connsiteX6" fmla="*/ 1365522 w 1444539"/>
                      <a:gd name="connsiteY6" fmla="*/ 538175 h 897435"/>
                      <a:gd name="connsiteX7" fmla="*/ 106164 w 1444539"/>
                      <a:gd name="connsiteY7" fmla="*/ 227088 h 897435"/>
                      <a:gd name="connsiteX8" fmla="*/ 1389 w 1444539"/>
                      <a:gd name="connsiteY8" fmla="*/ 372344 h 897435"/>
                      <a:gd name="connsiteX0" fmla="*/ 1389 w 1444539"/>
                      <a:gd name="connsiteY0" fmla="*/ 372343 h 897434"/>
                      <a:gd name="connsiteX1" fmla="*/ 34726 w 1444539"/>
                      <a:gd name="connsiteY1" fmla="*/ 477118 h 897434"/>
                      <a:gd name="connsiteX2" fmla="*/ 232370 w 1444539"/>
                      <a:gd name="connsiteY2" fmla="*/ 517600 h 897434"/>
                      <a:gd name="connsiteX3" fmla="*/ 1132482 w 1444539"/>
                      <a:gd name="connsiteY3" fmla="*/ 698575 h 897434"/>
                      <a:gd name="connsiteX4" fmla="*/ 1342032 w 1444539"/>
                      <a:gd name="connsiteY4" fmla="*/ 896218 h 897434"/>
                      <a:gd name="connsiteX5" fmla="*/ 1434901 w 1444539"/>
                      <a:gd name="connsiteY5" fmla="*/ 765250 h 897434"/>
                      <a:gd name="connsiteX6" fmla="*/ 1365522 w 1444539"/>
                      <a:gd name="connsiteY6" fmla="*/ 538175 h 897434"/>
                      <a:gd name="connsiteX7" fmla="*/ 106164 w 1444539"/>
                      <a:gd name="connsiteY7" fmla="*/ 227087 h 897434"/>
                      <a:gd name="connsiteX8" fmla="*/ 1389 w 1444539"/>
                      <a:gd name="connsiteY8" fmla="*/ 372343 h 897434"/>
                      <a:gd name="connsiteX0" fmla="*/ 1389 w 1444539"/>
                      <a:gd name="connsiteY0" fmla="*/ 386258 h 911349"/>
                      <a:gd name="connsiteX1" fmla="*/ 34726 w 1444539"/>
                      <a:gd name="connsiteY1" fmla="*/ 491033 h 911349"/>
                      <a:gd name="connsiteX2" fmla="*/ 232370 w 1444539"/>
                      <a:gd name="connsiteY2" fmla="*/ 531515 h 911349"/>
                      <a:gd name="connsiteX3" fmla="*/ 1132482 w 1444539"/>
                      <a:gd name="connsiteY3" fmla="*/ 712490 h 911349"/>
                      <a:gd name="connsiteX4" fmla="*/ 1342032 w 1444539"/>
                      <a:gd name="connsiteY4" fmla="*/ 910133 h 911349"/>
                      <a:gd name="connsiteX5" fmla="*/ 1434901 w 1444539"/>
                      <a:gd name="connsiteY5" fmla="*/ 779165 h 911349"/>
                      <a:gd name="connsiteX6" fmla="*/ 1365522 w 1444539"/>
                      <a:gd name="connsiteY6" fmla="*/ 552090 h 911349"/>
                      <a:gd name="connsiteX7" fmla="*/ 106164 w 1444539"/>
                      <a:gd name="connsiteY7" fmla="*/ 241002 h 911349"/>
                      <a:gd name="connsiteX8" fmla="*/ 1389 w 1444539"/>
                      <a:gd name="connsiteY8" fmla="*/ 386258 h 911349"/>
                      <a:gd name="connsiteX0" fmla="*/ 1389 w 1444539"/>
                      <a:gd name="connsiteY0" fmla="*/ 531142 h 1056233"/>
                      <a:gd name="connsiteX1" fmla="*/ 34726 w 1444539"/>
                      <a:gd name="connsiteY1" fmla="*/ 635917 h 1056233"/>
                      <a:gd name="connsiteX2" fmla="*/ 232370 w 1444539"/>
                      <a:gd name="connsiteY2" fmla="*/ 676399 h 1056233"/>
                      <a:gd name="connsiteX3" fmla="*/ 1132482 w 1444539"/>
                      <a:gd name="connsiteY3" fmla="*/ 857374 h 1056233"/>
                      <a:gd name="connsiteX4" fmla="*/ 1342032 w 1444539"/>
                      <a:gd name="connsiteY4" fmla="*/ 1055017 h 1056233"/>
                      <a:gd name="connsiteX5" fmla="*/ 1434901 w 1444539"/>
                      <a:gd name="connsiteY5" fmla="*/ 924049 h 1056233"/>
                      <a:gd name="connsiteX6" fmla="*/ 1365522 w 1444539"/>
                      <a:gd name="connsiteY6" fmla="*/ 696974 h 1056233"/>
                      <a:gd name="connsiteX7" fmla="*/ 106164 w 1444539"/>
                      <a:gd name="connsiteY7" fmla="*/ 385886 h 1056233"/>
                      <a:gd name="connsiteX8" fmla="*/ 1389 w 1444539"/>
                      <a:gd name="connsiteY8" fmla="*/ 531142 h 1056233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7168"/>
                      <a:gd name="connsiteY0" fmla="*/ 531142 h 1063761"/>
                      <a:gd name="connsiteX1" fmla="*/ 34726 w 1447168"/>
                      <a:gd name="connsiteY1" fmla="*/ 635917 h 1063761"/>
                      <a:gd name="connsiteX2" fmla="*/ 232370 w 1447168"/>
                      <a:gd name="connsiteY2" fmla="*/ 676399 h 1063761"/>
                      <a:gd name="connsiteX3" fmla="*/ 1132482 w 1447168"/>
                      <a:gd name="connsiteY3" fmla="*/ 857374 h 1063761"/>
                      <a:gd name="connsiteX4" fmla="*/ 1342032 w 1447168"/>
                      <a:gd name="connsiteY4" fmla="*/ 1055017 h 1063761"/>
                      <a:gd name="connsiteX5" fmla="*/ 1437530 w 1447168"/>
                      <a:gd name="connsiteY5" fmla="*/ 912998 h 1063761"/>
                      <a:gd name="connsiteX6" fmla="*/ 1365522 w 1447168"/>
                      <a:gd name="connsiteY6" fmla="*/ 696974 h 1063761"/>
                      <a:gd name="connsiteX7" fmla="*/ 106164 w 1447168"/>
                      <a:gd name="connsiteY7" fmla="*/ 385886 h 1063761"/>
                      <a:gd name="connsiteX8" fmla="*/ 1389 w 1447168"/>
                      <a:gd name="connsiteY8" fmla="*/ 531142 h 1063761"/>
                      <a:gd name="connsiteX0" fmla="*/ 1389 w 1447168"/>
                      <a:gd name="connsiteY0" fmla="*/ 531142 h 1063761"/>
                      <a:gd name="connsiteX1" fmla="*/ 34726 w 1447168"/>
                      <a:gd name="connsiteY1" fmla="*/ 635917 h 1063761"/>
                      <a:gd name="connsiteX2" fmla="*/ 232370 w 1447168"/>
                      <a:gd name="connsiteY2" fmla="*/ 676399 h 1063761"/>
                      <a:gd name="connsiteX3" fmla="*/ 1132482 w 1447168"/>
                      <a:gd name="connsiteY3" fmla="*/ 857374 h 1063761"/>
                      <a:gd name="connsiteX4" fmla="*/ 1342032 w 1447168"/>
                      <a:gd name="connsiteY4" fmla="*/ 1055017 h 1063761"/>
                      <a:gd name="connsiteX5" fmla="*/ 1437530 w 1447168"/>
                      <a:gd name="connsiteY5" fmla="*/ 912998 h 1063761"/>
                      <a:gd name="connsiteX6" fmla="*/ 1365522 w 1447168"/>
                      <a:gd name="connsiteY6" fmla="*/ 696974 h 1063761"/>
                      <a:gd name="connsiteX7" fmla="*/ 106164 w 1447168"/>
                      <a:gd name="connsiteY7" fmla="*/ 385886 h 1063761"/>
                      <a:gd name="connsiteX8" fmla="*/ 1389 w 1447168"/>
                      <a:gd name="connsiteY8" fmla="*/ 531142 h 1063761"/>
                      <a:gd name="connsiteX0" fmla="*/ 1389 w 1447167"/>
                      <a:gd name="connsiteY0" fmla="*/ 531142 h 1063761"/>
                      <a:gd name="connsiteX1" fmla="*/ 34726 w 1447167"/>
                      <a:gd name="connsiteY1" fmla="*/ 635917 h 1063761"/>
                      <a:gd name="connsiteX2" fmla="*/ 232370 w 1447167"/>
                      <a:gd name="connsiteY2" fmla="*/ 676399 h 1063761"/>
                      <a:gd name="connsiteX3" fmla="*/ 1132482 w 1447167"/>
                      <a:gd name="connsiteY3" fmla="*/ 857374 h 1063761"/>
                      <a:gd name="connsiteX4" fmla="*/ 1342032 w 1447167"/>
                      <a:gd name="connsiteY4" fmla="*/ 1055017 h 1063761"/>
                      <a:gd name="connsiteX5" fmla="*/ 1437529 w 1447167"/>
                      <a:gd name="connsiteY5" fmla="*/ 912998 h 1063761"/>
                      <a:gd name="connsiteX6" fmla="*/ 1365522 w 1447167"/>
                      <a:gd name="connsiteY6" fmla="*/ 696974 h 1063761"/>
                      <a:gd name="connsiteX7" fmla="*/ 106164 w 1447167"/>
                      <a:gd name="connsiteY7" fmla="*/ 385886 h 1063761"/>
                      <a:gd name="connsiteX8" fmla="*/ 1389 w 1447167"/>
                      <a:gd name="connsiteY8" fmla="*/ 531142 h 1063761"/>
                      <a:gd name="connsiteX0" fmla="*/ 1389 w 1447167"/>
                      <a:gd name="connsiteY0" fmla="*/ 531142 h 1063761"/>
                      <a:gd name="connsiteX1" fmla="*/ 34726 w 1447167"/>
                      <a:gd name="connsiteY1" fmla="*/ 635917 h 1063761"/>
                      <a:gd name="connsiteX2" fmla="*/ 232370 w 1447167"/>
                      <a:gd name="connsiteY2" fmla="*/ 676399 h 1063761"/>
                      <a:gd name="connsiteX3" fmla="*/ 1132482 w 1447167"/>
                      <a:gd name="connsiteY3" fmla="*/ 857374 h 1063761"/>
                      <a:gd name="connsiteX4" fmla="*/ 1342032 w 1447167"/>
                      <a:gd name="connsiteY4" fmla="*/ 1055017 h 1063761"/>
                      <a:gd name="connsiteX5" fmla="*/ 1437529 w 1447167"/>
                      <a:gd name="connsiteY5" fmla="*/ 912998 h 1063761"/>
                      <a:gd name="connsiteX6" fmla="*/ 1365522 w 1447167"/>
                      <a:gd name="connsiteY6" fmla="*/ 696974 h 1063761"/>
                      <a:gd name="connsiteX7" fmla="*/ 106164 w 1447167"/>
                      <a:gd name="connsiteY7" fmla="*/ 385886 h 1063761"/>
                      <a:gd name="connsiteX8" fmla="*/ 1389 w 1447167"/>
                      <a:gd name="connsiteY8" fmla="*/ 531142 h 1063761"/>
                      <a:gd name="connsiteX0" fmla="*/ 221799 w 1562802"/>
                      <a:gd name="connsiteY0" fmla="*/ 385886 h 1063761"/>
                      <a:gd name="connsiteX1" fmla="*/ 150361 w 1562802"/>
                      <a:gd name="connsiteY1" fmla="*/ 635917 h 1063761"/>
                      <a:gd name="connsiteX2" fmla="*/ 348005 w 1562802"/>
                      <a:gd name="connsiteY2" fmla="*/ 676399 h 1063761"/>
                      <a:gd name="connsiteX3" fmla="*/ 1248117 w 1562802"/>
                      <a:gd name="connsiteY3" fmla="*/ 857374 h 1063761"/>
                      <a:gd name="connsiteX4" fmla="*/ 1457667 w 1562802"/>
                      <a:gd name="connsiteY4" fmla="*/ 1055017 h 1063761"/>
                      <a:gd name="connsiteX5" fmla="*/ 1553164 w 1562802"/>
                      <a:gd name="connsiteY5" fmla="*/ 912998 h 1063761"/>
                      <a:gd name="connsiteX6" fmla="*/ 1481157 w 1562802"/>
                      <a:gd name="connsiteY6" fmla="*/ 696974 h 1063761"/>
                      <a:gd name="connsiteX7" fmla="*/ 221799 w 1562802"/>
                      <a:gd name="connsiteY7" fmla="*/ 385886 h 1063761"/>
                      <a:gd name="connsiteX0" fmla="*/ 135962 w 1476965"/>
                      <a:gd name="connsiteY0" fmla="*/ 385886 h 1063761"/>
                      <a:gd name="connsiteX1" fmla="*/ 64524 w 1476965"/>
                      <a:gd name="connsiteY1" fmla="*/ 635917 h 1063761"/>
                      <a:gd name="connsiteX2" fmla="*/ 262168 w 1476965"/>
                      <a:gd name="connsiteY2" fmla="*/ 676399 h 1063761"/>
                      <a:gd name="connsiteX3" fmla="*/ 1162280 w 1476965"/>
                      <a:gd name="connsiteY3" fmla="*/ 857374 h 1063761"/>
                      <a:gd name="connsiteX4" fmla="*/ 1371830 w 1476965"/>
                      <a:gd name="connsiteY4" fmla="*/ 1055017 h 1063761"/>
                      <a:gd name="connsiteX5" fmla="*/ 1467327 w 1476965"/>
                      <a:gd name="connsiteY5" fmla="*/ 912998 h 1063761"/>
                      <a:gd name="connsiteX6" fmla="*/ 1395320 w 1476965"/>
                      <a:gd name="connsiteY6" fmla="*/ 696974 h 1063761"/>
                      <a:gd name="connsiteX7" fmla="*/ 135962 w 1476965"/>
                      <a:gd name="connsiteY7" fmla="*/ 385886 h 1063761"/>
                      <a:gd name="connsiteX0" fmla="*/ 119752 w 1460755"/>
                      <a:gd name="connsiteY0" fmla="*/ 385886 h 1063761"/>
                      <a:gd name="connsiteX1" fmla="*/ 48314 w 1460755"/>
                      <a:gd name="connsiteY1" fmla="*/ 635917 h 1063761"/>
                      <a:gd name="connsiteX2" fmla="*/ 245958 w 1460755"/>
                      <a:gd name="connsiteY2" fmla="*/ 676399 h 1063761"/>
                      <a:gd name="connsiteX3" fmla="*/ 1146070 w 1460755"/>
                      <a:gd name="connsiteY3" fmla="*/ 857374 h 1063761"/>
                      <a:gd name="connsiteX4" fmla="*/ 1355620 w 1460755"/>
                      <a:gd name="connsiteY4" fmla="*/ 1055017 h 1063761"/>
                      <a:gd name="connsiteX5" fmla="*/ 1451117 w 1460755"/>
                      <a:gd name="connsiteY5" fmla="*/ 912998 h 1063761"/>
                      <a:gd name="connsiteX6" fmla="*/ 1379110 w 1460755"/>
                      <a:gd name="connsiteY6" fmla="*/ 696974 h 1063761"/>
                      <a:gd name="connsiteX7" fmla="*/ 119752 w 1460755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5946 w 1466949"/>
                      <a:gd name="connsiteY0" fmla="*/ 385886 h 1063761"/>
                      <a:gd name="connsiteX1" fmla="*/ 54508 w 1466949"/>
                      <a:gd name="connsiteY1" fmla="*/ 635917 h 1063761"/>
                      <a:gd name="connsiteX2" fmla="*/ 252152 w 1466949"/>
                      <a:gd name="connsiteY2" fmla="*/ 676399 h 1063761"/>
                      <a:gd name="connsiteX3" fmla="*/ 1152264 w 1466949"/>
                      <a:gd name="connsiteY3" fmla="*/ 857374 h 1063761"/>
                      <a:gd name="connsiteX4" fmla="*/ 1361814 w 1466949"/>
                      <a:gd name="connsiteY4" fmla="*/ 1055017 h 1063761"/>
                      <a:gd name="connsiteX5" fmla="*/ 1457311 w 1466949"/>
                      <a:gd name="connsiteY5" fmla="*/ 912998 h 1063761"/>
                      <a:gd name="connsiteX6" fmla="*/ 1385304 w 1466949"/>
                      <a:gd name="connsiteY6" fmla="*/ 696974 h 1063761"/>
                      <a:gd name="connsiteX7" fmla="*/ 125946 w 1466949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9991 h 1067866"/>
                      <a:gd name="connsiteX1" fmla="*/ 51439 w 1463880"/>
                      <a:gd name="connsiteY1" fmla="*/ 640022 h 1067866"/>
                      <a:gd name="connsiteX2" fmla="*/ 249083 w 1463880"/>
                      <a:gd name="connsiteY2" fmla="*/ 680504 h 1067866"/>
                      <a:gd name="connsiteX3" fmla="*/ 1149195 w 1463880"/>
                      <a:gd name="connsiteY3" fmla="*/ 861479 h 1067866"/>
                      <a:gd name="connsiteX4" fmla="*/ 1358745 w 1463880"/>
                      <a:gd name="connsiteY4" fmla="*/ 1059122 h 1067866"/>
                      <a:gd name="connsiteX5" fmla="*/ 1454242 w 1463880"/>
                      <a:gd name="connsiteY5" fmla="*/ 917103 h 1067866"/>
                      <a:gd name="connsiteX6" fmla="*/ 1382235 w 1463880"/>
                      <a:gd name="connsiteY6" fmla="*/ 701079 h 1067866"/>
                      <a:gd name="connsiteX7" fmla="*/ 122877 w 1463880"/>
                      <a:gd name="connsiteY7" fmla="*/ 389991 h 10678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63880" h="1067866">
                        <a:moveTo>
                          <a:pt x="122877" y="389991"/>
                        </a:moveTo>
                        <a:cubicBezTo>
                          <a:pt x="0" y="530392"/>
                          <a:pt x="21922" y="581682"/>
                          <a:pt x="51439" y="640022"/>
                        </a:cubicBezTo>
                        <a:cubicBezTo>
                          <a:pt x="80002" y="671326"/>
                          <a:pt x="151428" y="687771"/>
                          <a:pt x="249083" y="680504"/>
                        </a:cubicBezTo>
                        <a:cubicBezTo>
                          <a:pt x="557269" y="675581"/>
                          <a:pt x="877572" y="513023"/>
                          <a:pt x="1149195" y="861479"/>
                        </a:cubicBezTo>
                        <a:cubicBezTo>
                          <a:pt x="1259763" y="1067866"/>
                          <a:pt x="1321566" y="1035274"/>
                          <a:pt x="1358745" y="1059122"/>
                        </a:cubicBezTo>
                        <a:cubicBezTo>
                          <a:pt x="1439535" y="1057672"/>
                          <a:pt x="1463880" y="986866"/>
                          <a:pt x="1454242" y="917103"/>
                        </a:cubicBezTo>
                        <a:cubicBezTo>
                          <a:pt x="1449357" y="864877"/>
                          <a:pt x="1451008" y="805124"/>
                          <a:pt x="1382235" y="701079"/>
                        </a:cubicBezTo>
                        <a:cubicBezTo>
                          <a:pt x="969176" y="0"/>
                          <a:pt x="270391" y="255005"/>
                          <a:pt x="122877" y="38999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>
                          <a:alpha val="0"/>
                        </a:schemeClr>
                      </a:gs>
                      <a:gs pos="0">
                        <a:schemeClr val="bg1">
                          <a:lumMod val="95000"/>
                          <a:alpha val="34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  <a:headEnd type="oval"/>
                    <a:tailEnd type="oval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6" name="그룹 215"/>
                <p:cNvGrpSpPr/>
                <p:nvPr/>
              </p:nvGrpSpPr>
              <p:grpSpPr>
                <a:xfrm rot="14961270">
                  <a:off x="7601816" y="3250407"/>
                  <a:ext cx="1346276" cy="645134"/>
                  <a:chOff x="1146187" y="2423513"/>
                  <a:chExt cx="1306301" cy="625983"/>
                </a:xfrm>
              </p:grpSpPr>
              <p:sp>
                <p:nvSpPr>
                  <p:cNvPr id="35" name="타원 64"/>
                  <p:cNvSpPr/>
                  <p:nvPr/>
                </p:nvSpPr>
                <p:spPr bwMode="auto">
                  <a:xfrm rot="17863864">
                    <a:off x="1880289" y="2356371"/>
                    <a:ext cx="87631" cy="221915"/>
                  </a:xfrm>
                  <a:prstGeom prst="ellipse">
                    <a:avLst/>
                  </a:prstGeom>
                  <a:gradFill flip="none" rotWithShape="1">
                    <a:gsLst>
                      <a:gs pos="15000">
                        <a:schemeClr val="bg1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" name="반짝 327"/>
                  <p:cNvSpPr/>
                  <p:nvPr/>
                </p:nvSpPr>
                <p:spPr>
                  <a:xfrm rot="6731452">
                    <a:off x="1497373" y="2094381"/>
                    <a:ext cx="603929" cy="1306301"/>
                  </a:xfrm>
                  <a:prstGeom prst="moon">
                    <a:avLst>
                      <a:gd name="adj" fmla="val 14214"/>
                    </a:avLst>
                  </a:prstGeom>
                  <a:gradFill>
                    <a:gsLst>
                      <a:gs pos="23000">
                        <a:schemeClr val="bg1"/>
                      </a:gs>
                      <a:gs pos="63000">
                        <a:srgbClr val="000000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sp>
            <p:nvSpPr>
              <p:cNvPr id="31" name="타원 30"/>
              <p:cNvSpPr/>
              <p:nvPr/>
            </p:nvSpPr>
            <p:spPr bwMode="auto">
              <a:xfrm rot="19035190">
                <a:off x="2405211" y="3503983"/>
                <a:ext cx="156175" cy="92807"/>
              </a:xfrm>
              <a:prstGeom prst="ellipse">
                <a:avLst/>
              </a:prstGeom>
              <a:gradFill flip="none" rotWithShape="1">
                <a:gsLst>
                  <a:gs pos="15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" name="그룹 215"/>
              <p:cNvGrpSpPr/>
              <p:nvPr/>
            </p:nvGrpSpPr>
            <p:grpSpPr>
              <a:xfrm rot="9822562">
                <a:off x="1904969" y="4356369"/>
                <a:ext cx="1168486" cy="540214"/>
                <a:chOff x="1146187" y="2445567"/>
                <a:chExt cx="1306301" cy="603929"/>
              </a:xfrm>
            </p:grpSpPr>
            <p:sp>
              <p:nvSpPr>
                <p:cNvPr id="29" name="타원 28"/>
                <p:cNvSpPr/>
                <p:nvPr/>
              </p:nvSpPr>
              <p:spPr bwMode="auto">
                <a:xfrm rot="18121684">
                  <a:off x="1926958" y="2470144"/>
                  <a:ext cx="87630" cy="221915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" name="반짝 327"/>
                <p:cNvSpPr/>
                <p:nvPr/>
              </p:nvSpPr>
              <p:spPr>
                <a:xfrm rot="6731452">
                  <a:off x="1497373" y="2094381"/>
                  <a:ext cx="603929" cy="1306301"/>
                </a:xfrm>
                <a:prstGeom prst="moon">
                  <a:avLst>
                    <a:gd name="adj" fmla="val 14214"/>
                  </a:avLst>
                </a:prstGeom>
                <a:gradFill>
                  <a:gsLst>
                    <a:gs pos="23000">
                      <a:schemeClr val="bg1"/>
                    </a:gs>
                    <a:gs pos="63000">
                      <a:srgbClr val="00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8" name="그룹 48"/>
            <p:cNvGrpSpPr/>
            <p:nvPr/>
          </p:nvGrpSpPr>
          <p:grpSpPr>
            <a:xfrm>
              <a:off x="5373074" y="2392273"/>
              <a:ext cx="2808410" cy="2868164"/>
              <a:chOff x="1979613" y="2133600"/>
              <a:chExt cx="4068551" cy="4155116"/>
            </a:xfrm>
          </p:grpSpPr>
          <p:sp>
            <p:nvSpPr>
              <p:cNvPr id="19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1979613" y="2133600"/>
                <a:ext cx="4068551" cy="4155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algn="ctr" rotWithShape="0">
                  <a:prstClr val="black">
                    <a:alpha val="3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6"/>
              <p:cNvSpPr>
                <a:spLocks noEditPoints="1"/>
              </p:cNvSpPr>
              <p:nvPr/>
            </p:nvSpPr>
            <p:spPr bwMode="auto">
              <a:xfrm>
                <a:off x="1984422" y="2224974"/>
                <a:ext cx="3876185" cy="3876185"/>
              </a:xfrm>
              <a:custGeom>
                <a:avLst/>
                <a:gdLst/>
                <a:ahLst/>
                <a:cxnLst>
                  <a:cxn ang="0">
                    <a:pos x="1366" y="3206"/>
                  </a:cxn>
                  <a:cxn ang="0">
                    <a:pos x="984" y="3098"/>
                  </a:cxn>
                  <a:cxn ang="0">
                    <a:pos x="648" y="2904"/>
                  </a:cxn>
                  <a:cxn ang="0">
                    <a:pos x="368" y="2638"/>
                  </a:cxn>
                  <a:cxn ang="0">
                    <a:pos x="158" y="2312"/>
                  </a:cxn>
                  <a:cxn ang="0">
                    <a:pos x="32" y="1938"/>
                  </a:cxn>
                  <a:cxn ang="0">
                    <a:pos x="0" y="1612"/>
                  </a:cxn>
                  <a:cxn ang="0">
                    <a:pos x="32" y="1288"/>
                  </a:cxn>
                  <a:cxn ang="0">
                    <a:pos x="158" y="914"/>
                  </a:cxn>
                  <a:cxn ang="0">
                    <a:pos x="368" y="586"/>
                  </a:cxn>
                  <a:cxn ang="0">
                    <a:pos x="648" y="320"/>
                  </a:cxn>
                  <a:cxn ang="0">
                    <a:pos x="984" y="126"/>
                  </a:cxn>
                  <a:cxn ang="0">
                    <a:pos x="1366" y="18"/>
                  </a:cxn>
                  <a:cxn ang="0">
                    <a:pos x="1612" y="0"/>
                  </a:cxn>
                  <a:cxn ang="0">
                    <a:pos x="2014" y="52"/>
                  </a:cxn>
                  <a:cxn ang="0">
                    <a:pos x="2380" y="194"/>
                  </a:cxn>
                  <a:cxn ang="0">
                    <a:pos x="2696" y="420"/>
                  </a:cxn>
                  <a:cxn ang="0">
                    <a:pos x="2948" y="710"/>
                  </a:cxn>
                  <a:cxn ang="0">
                    <a:pos x="3126" y="1058"/>
                  </a:cxn>
                  <a:cxn ang="0">
                    <a:pos x="3216" y="1448"/>
                  </a:cxn>
                  <a:cxn ang="0">
                    <a:pos x="3222" y="1696"/>
                  </a:cxn>
                  <a:cxn ang="0">
                    <a:pos x="3150" y="2092"/>
                  </a:cxn>
                  <a:cxn ang="0">
                    <a:pos x="2990" y="2448"/>
                  </a:cxn>
                  <a:cxn ang="0">
                    <a:pos x="2752" y="2752"/>
                  </a:cxn>
                  <a:cxn ang="0">
                    <a:pos x="2448" y="2990"/>
                  </a:cxn>
                  <a:cxn ang="0">
                    <a:pos x="2090" y="3152"/>
                  </a:cxn>
                  <a:cxn ang="0">
                    <a:pos x="1694" y="3222"/>
                  </a:cxn>
                  <a:cxn ang="0">
                    <a:pos x="550" y="2782"/>
                  </a:cxn>
                  <a:cxn ang="0">
                    <a:pos x="858" y="3002"/>
                  </a:cxn>
                  <a:cxn ang="0">
                    <a:pos x="1216" y="3142"/>
                  </a:cxn>
                  <a:cxn ang="0">
                    <a:pos x="1612" y="3192"/>
                  </a:cxn>
                  <a:cxn ang="0">
                    <a:pos x="1852" y="3174"/>
                  </a:cxn>
                  <a:cxn ang="0">
                    <a:pos x="2226" y="3068"/>
                  </a:cxn>
                  <a:cxn ang="0">
                    <a:pos x="2556" y="2878"/>
                  </a:cxn>
                  <a:cxn ang="0">
                    <a:pos x="2728" y="2730"/>
                  </a:cxn>
                  <a:cxn ang="0">
                    <a:pos x="2962" y="2432"/>
                  </a:cxn>
                  <a:cxn ang="0">
                    <a:pos x="3120" y="2082"/>
                  </a:cxn>
                  <a:cxn ang="0">
                    <a:pos x="3190" y="1694"/>
                  </a:cxn>
                  <a:cxn ang="0">
                    <a:pos x="3184" y="1450"/>
                  </a:cxn>
                  <a:cxn ang="0">
                    <a:pos x="3096" y="1070"/>
                  </a:cxn>
                  <a:cxn ang="0">
                    <a:pos x="2922" y="728"/>
                  </a:cxn>
                  <a:cxn ang="0">
                    <a:pos x="2728" y="496"/>
                  </a:cxn>
                  <a:cxn ang="0">
                    <a:pos x="2494" y="302"/>
                  </a:cxn>
                  <a:cxn ang="0">
                    <a:pos x="2154" y="128"/>
                  </a:cxn>
                  <a:cxn ang="0">
                    <a:pos x="1774" y="40"/>
                  </a:cxn>
                  <a:cxn ang="0">
                    <a:pos x="1530" y="34"/>
                  </a:cxn>
                  <a:cxn ang="0">
                    <a:pos x="1142" y="104"/>
                  </a:cxn>
                  <a:cxn ang="0">
                    <a:pos x="792" y="262"/>
                  </a:cxn>
                  <a:cxn ang="0">
                    <a:pos x="494" y="496"/>
                  </a:cxn>
                  <a:cxn ang="0">
                    <a:pos x="346" y="666"/>
                  </a:cxn>
                  <a:cxn ang="0">
                    <a:pos x="156" y="998"/>
                  </a:cxn>
                  <a:cxn ang="0">
                    <a:pos x="50" y="1372"/>
                  </a:cxn>
                  <a:cxn ang="0">
                    <a:pos x="32" y="1612"/>
                  </a:cxn>
                  <a:cxn ang="0">
                    <a:pos x="82" y="2008"/>
                  </a:cxn>
                  <a:cxn ang="0">
                    <a:pos x="222" y="2366"/>
                  </a:cxn>
                  <a:cxn ang="0">
                    <a:pos x="442" y="2674"/>
                  </a:cxn>
                </a:cxnLst>
                <a:rect l="0" t="0" r="r" b="b"/>
                <a:pathLst>
                  <a:path w="3224" h="3224">
                    <a:moveTo>
                      <a:pt x="1612" y="3224"/>
                    </a:moveTo>
                    <a:lnTo>
                      <a:pt x="1612" y="3224"/>
                    </a:lnTo>
                    <a:lnTo>
                      <a:pt x="1528" y="3222"/>
                    </a:lnTo>
                    <a:lnTo>
                      <a:pt x="1446" y="3216"/>
                    </a:lnTo>
                    <a:lnTo>
                      <a:pt x="1366" y="3206"/>
                    </a:lnTo>
                    <a:lnTo>
                      <a:pt x="1286" y="3192"/>
                    </a:lnTo>
                    <a:lnTo>
                      <a:pt x="1208" y="3174"/>
                    </a:lnTo>
                    <a:lnTo>
                      <a:pt x="1132" y="3152"/>
                    </a:lnTo>
                    <a:lnTo>
                      <a:pt x="1058" y="3126"/>
                    </a:lnTo>
                    <a:lnTo>
                      <a:pt x="984" y="3098"/>
                    </a:lnTo>
                    <a:lnTo>
                      <a:pt x="912" y="3066"/>
                    </a:lnTo>
                    <a:lnTo>
                      <a:pt x="844" y="3030"/>
                    </a:lnTo>
                    <a:lnTo>
                      <a:pt x="776" y="2990"/>
                    </a:lnTo>
                    <a:lnTo>
                      <a:pt x="710" y="2948"/>
                    </a:lnTo>
                    <a:lnTo>
                      <a:pt x="648" y="2904"/>
                    </a:lnTo>
                    <a:lnTo>
                      <a:pt x="586" y="2856"/>
                    </a:lnTo>
                    <a:lnTo>
                      <a:pt x="528" y="2806"/>
                    </a:lnTo>
                    <a:lnTo>
                      <a:pt x="472" y="2752"/>
                    </a:lnTo>
                    <a:lnTo>
                      <a:pt x="418" y="2696"/>
                    </a:lnTo>
                    <a:lnTo>
                      <a:pt x="368" y="2638"/>
                    </a:lnTo>
                    <a:lnTo>
                      <a:pt x="320" y="2576"/>
                    </a:lnTo>
                    <a:lnTo>
                      <a:pt x="274" y="2514"/>
                    </a:lnTo>
                    <a:lnTo>
                      <a:pt x="232" y="2448"/>
                    </a:lnTo>
                    <a:lnTo>
                      <a:pt x="194" y="2380"/>
                    </a:lnTo>
                    <a:lnTo>
                      <a:pt x="158" y="2312"/>
                    </a:lnTo>
                    <a:lnTo>
                      <a:pt x="126" y="2240"/>
                    </a:lnTo>
                    <a:lnTo>
                      <a:pt x="98" y="2166"/>
                    </a:lnTo>
                    <a:lnTo>
                      <a:pt x="72" y="2092"/>
                    </a:lnTo>
                    <a:lnTo>
                      <a:pt x="50" y="2016"/>
                    </a:lnTo>
                    <a:lnTo>
                      <a:pt x="32" y="1938"/>
                    </a:lnTo>
                    <a:lnTo>
                      <a:pt x="18" y="1858"/>
                    </a:lnTo>
                    <a:lnTo>
                      <a:pt x="8" y="1778"/>
                    </a:lnTo>
                    <a:lnTo>
                      <a:pt x="2" y="1696"/>
                    </a:lnTo>
                    <a:lnTo>
                      <a:pt x="0" y="1612"/>
                    </a:lnTo>
                    <a:lnTo>
                      <a:pt x="0" y="1612"/>
                    </a:lnTo>
                    <a:lnTo>
                      <a:pt x="0" y="1612"/>
                    </a:lnTo>
                    <a:lnTo>
                      <a:pt x="2" y="1530"/>
                    </a:lnTo>
                    <a:lnTo>
                      <a:pt x="8" y="1448"/>
                    </a:lnTo>
                    <a:lnTo>
                      <a:pt x="18" y="1366"/>
                    </a:lnTo>
                    <a:lnTo>
                      <a:pt x="32" y="1288"/>
                    </a:lnTo>
                    <a:lnTo>
                      <a:pt x="50" y="1210"/>
                    </a:lnTo>
                    <a:lnTo>
                      <a:pt x="72" y="1132"/>
                    </a:lnTo>
                    <a:lnTo>
                      <a:pt x="98" y="1058"/>
                    </a:lnTo>
                    <a:lnTo>
                      <a:pt x="126" y="984"/>
                    </a:lnTo>
                    <a:lnTo>
                      <a:pt x="158" y="914"/>
                    </a:lnTo>
                    <a:lnTo>
                      <a:pt x="194" y="844"/>
                    </a:lnTo>
                    <a:lnTo>
                      <a:pt x="232" y="776"/>
                    </a:lnTo>
                    <a:lnTo>
                      <a:pt x="274" y="710"/>
                    </a:lnTo>
                    <a:lnTo>
                      <a:pt x="320" y="648"/>
                    </a:lnTo>
                    <a:lnTo>
                      <a:pt x="368" y="586"/>
                    </a:lnTo>
                    <a:lnTo>
                      <a:pt x="418" y="528"/>
                    </a:lnTo>
                    <a:lnTo>
                      <a:pt x="472" y="472"/>
                    </a:lnTo>
                    <a:lnTo>
                      <a:pt x="528" y="420"/>
                    </a:lnTo>
                    <a:lnTo>
                      <a:pt x="586" y="368"/>
                    </a:lnTo>
                    <a:lnTo>
                      <a:pt x="648" y="320"/>
                    </a:lnTo>
                    <a:lnTo>
                      <a:pt x="710" y="276"/>
                    </a:lnTo>
                    <a:lnTo>
                      <a:pt x="776" y="234"/>
                    </a:lnTo>
                    <a:lnTo>
                      <a:pt x="844" y="194"/>
                    </a:lnTo>
                    <a:lnTo>
                      <a:pt x="912" y="160"/>
                    </a:lnTo>
                    <a:lnTo>
                      <a:pt x="984" y="126"/>
                    </a:lnTo>
                    <a:lnTo>
                      <a:pt x="1058" y="98"/>
                    </a:lnTo>
                    <a:lnTo>
                      <a:pt x="1132" y="72"/>
                    </a:lnTo>
                    <a:lnTo>
                      <a:pt x="1208" y="52"/>
                    </a:lnTo>
                    <a:lnTo>
                      <a:pt x="1286" y="34"/>
                    </a:lnTo>
                    <a:lnTo>
                      <a:pt x="1366" y="18"/>
                    </a:lnTo>
                    <a:lnTo>
                      <a:pt x="1446" y="8"/>
                    </a:lnTo>
                    <a:lnTo>
                      <a:pt x="1528" y="2"/>
                    </a:lnTo>
                    <a:lnTo>
                      <a:pt x="1612" y="0"/>
                    </a:lnTo>
                    <a:lnTo>
                      <a:pt x="1612" y="0"/>
                    </a:lnTo>
                    <a:lnTo>
                      <a:pt x="1612" y="0"/>
                    </a:lnTo>
                    <a:lnTo>
                      <a:pt x="1694" y="2"/>
                    </a:lnTo>
                    <a:lnTo>
                      <a:pt x="1776" y="8"/>
                    </a:lnTo>
                    <a:lnTo>
                      <a:pt x="1858" y="18"/>
                    </a:lnTo>
                    <a:lnTo>
                      <a:pt x="1936" y="34"/>
                    </a:lnTo>
                    <a:lnTo>
                      <a:pt x="2014" y="52"/>
                    </a:lnTo>
                    <a:lnTo>
                      <a:pt x="2090" y="72"/>
                    </a:lnTo>
                    <a:lnTo>
                      <a:pt x="2166" y="98"/>
                    </a:lnTo>
                    <a:lnTo>
                      <a:pt x="2238" y="126"/>
                    </a:lnTo>
                    <a:lnTo>
                      <a:pt x="2310" y="160"/>
                    </a:lnTo>
                    <a:lnTo>
                      <a:pt x="2380" y="194"/>
                    </a:lnTo>
                    <a:lnTo>
                      <a:pt x="2448" y="234"/>
                    </a:lnTo>
                    <a:lnTo>
                      <a:pt x="2512" y="276"/>
                    </a:lnTo>
                    <a:lnTo>
                      <a:pt x="2576" y="320"/>
                    </a:lnTo>
                    <a:lnTo>
                      <a:pt x="2636" y="368"/>
                    </a:lnTo>
                    <a:lnTo>
                      <a:pt x="2696" y="420"/>
                    </a:lnTo>
                    <a:lnTo>
                      <a:pt x="2752" y="472"/>
                    </a:lnTo>
                    <a:lnTo>
                      <a:pt x="2804" y="528"/>
                    </a:lnTo>
                    <a:lnTo>
                      <a:pt x="2856" y="586"/>
                    </a:lnTo>
                    <a:lnTo>
                      <a:pt x="2904" y="648"/>
                    </a:lnTo>
                    <a:lnTo>
                      <a:pt x="2948" y="710"/>
                    </a:lnTo>
                    <a:lnTo>
                      <a:pt x="2990" y="776"/>
                    </a:lnTo>
                    <a:lnTo>
                      <a:pt x="3028" y="844"/>
                    </a:lnTo>
                    <a:lnTo>
                      <a:pt x="3064" y="914"/>
                    </a:lnTo>
                    <a:lnTo>
                      <a:pt x="3096" y="984"/>
                    </a:lnTo>
                    <a:lnTo>
                      <a:pt x="3126" y="1058"/>
                    </a:lnTo>
                    <a:lnTo>
                      <a:pt x="3150" y="1132"/>
                    </a:lnTo>
                    <a:lnTo>
                      <a:pt x="3172" y="1210"/>
                    </a:lnTo>
                    <a:lnTo>
                      <a:pt x="3190" y="1288"/>
                    </a:lnTo>
                    <a:lnTo>
                      <a:pt x="3204" y="1366"/>
                    </a:lnTo>
                    <a:lnTo>
                      <a:pt x="3216" y="1448"/>
                    </a:lnTo>
                    <a:lnTo>
                      <a:pt x="3222" y="1530"/>
                    </a:lnTo>
                    <a:lnTo>
                      <a:pt x="3224" y="1612"/>
                    </a:lnTo>
                    <a:lnTo>
                      <a:pt x="3224" y="1612"/>
                    </a:lnTo>
                    <a:lnTo>
                      <a:pt x="3224" y="1612"/>
                    </a:lnTo>
                    <a:lnTo>
                      <a:pt x="3222" y="1696"/>
                    </a:lnTo>
                    <a:lnTo>
                      <a:pt x="3216" y="1778"/>
                    </a:lnTo>
                    <a:lnTo>
                      <a:pt x="3204" y="1858"/>
                    </a:lnTo>
                    <a:lnTo>
                      <a:pt x="3190" y="1938"/>
                    </a:lnTo>
                    <a:lnTo>
                      <a:pt x="3172" y="2016"/>
                    </a:lnTo>
                    <a:lnTo>
                      <a:pt x="3150" y="2092"/>
                    </a:lnTo>
                    <a:lnTo>
                      <a:pt x="3126" y="2166"/>
                    </a:lnTo>
                    <a:lnTo>
                      <a:pt x="3096" y="2240"/>
                    </a:lnTo>
                    <a:lnTo>
                      <a:pt x="3064" y="2312"/>
                    </a:lnTo>
                    <a:lnTo>
                      <a:pt x="3028" y="2380"/>
                    </a:lnTo>
                    <a:lnTo>
                      <a:pt x="2990" y="2448"/>
                    </a:lnTo>
                    <a:lnTo>
                      <a:pt x="2948" y="2514"/>
                    </a:lnTo>
                    <a:lnTo>
                      <a:pt x="2904" y="2576"/>
                    </a:lnTo>
                    <a:lnTo>
                      <a:pt x="2856" y="2638"/>
                    </a:lnTo>
                    <a:lnTo>
                      <a:pt x="2804" y="2696"/>
                    </a:lnTo>
                    <a:lnTo>
                      <a:pt x="2752" y="2752"/>
                    </a:lnTo>
                    <a:lnTo>
                      <a:pt x="2696" y="2806"/>
                    </a:lnTo>
                    <a:lnTo>
                      <a:pt x="2636" y="2856"/>
                    </a:lnTo>
                    <a:lnTo>
                      <a:pt x="2576" y="2904"/>
                    </a:lnTo>
                    <a:lnTo>
                      <a:pt x="2512" y="2948"/>
                    </a:lnTo>
                    <a:lnTo>
                      <a:pt x="2448" y="2990"/>
                    </a:lnTo>
                    <a:lnTo>
                      <a:pt x="2380" y="3030"/>
                    </a:lnTo>
                    <a:lnTo>
                      <a:pt x="2310" y="3066"/>
                    </a:lnTo>
                    <a:lnTo>
                      <a:pt x="2238" y="3098"/>
                    </a:lnTo>
                    <a:lnTo>
                      <a:pt x="2166" y="3126"/>
                    </a:lnTo>
                    <a:lnTo>
                      <a:pt x="2090" y="3152"/>
                    </a:lnTo>
                    <a:lnTo>
                      <a:pt x="2014" y="3174"/>
                    </a:lnTo>
                    <a:lnTo>
                      <a:pt x="1936" y="3192"/>
                    </a:lnTo>
                    <a:lnTo>
                      <a:pt x="1858" y="3206"/>
                    </a:lnTo>
                    <a:lnTo>
                      <a:pt x="1776" y="3216"/>
                    </a:lnTo>
                    <a:lnTo>
                      <a:pt x="1694" y="3222"/>
                    </a:lnTo>
                    <a:lnTo>
                      <a:pt x="1612" y="3224"/>
                    </a:lnTo>
                    <a:lnTo>
                      <a:pt x="1612" y="3224"/>
                    </a:lnTo>
                    <a:close/>
                    <a:moveTo>
                      <a:pt x="494" y="2730"/>
                    </a:moveTo>
                    <a:lnTo>
                      <a:pt x="494" y="2730"/>
                    </a:lnTo>
                    <a:lnTo>
                      <a:pt x="550" y="2782"/>
                    </a:lnTo>
                    <a:lnTo>
                      <a:pt x="606" y="2832"/>
                    </a:lnTo>
                    <a:lnTo>
                      <a:pt x="666" y="2878"/>
                    </a:lnTo>
                    <a:lnTo>
                      <a:pt x="728" y="2922"/>
                    </a:lnTo>
                    <a:lnTo>
                      <a:pt x="792" y="2964"/>
                    </a:lnTo>
                    <a:lnTo>
                      <a:pt x="858" y="3002"/>
                    </a:lnTo>
                    <a:lnTo>
                      <a:pt x="926" y="3036"/>
                    </a:lnTo>
                    <a:lnTo>
                      <a:pt x="996" y="3068"/>
                    </a:lnTo>
                    <a:lnTo>
                      <a:pt x="1068" y="3096"/>
                    </a:lnTo>
                    <a:lnTo>
                      <a:pt x="1142" y="3122"/>
                    </a:lnTo>
                    <a:lnTo>
                      <a:pt x="1216" y="3142"/>
                    </a:lnTo>
                    <a:lnTo>
                      <a:pt x="1294" y="3160"/>
                    </a:lnTo>
                    <a:lnTo>
                      <a:pt x="1370" y="3174"/>
                    </a:lnTo>
                    <a:lnTo>
                      <a:pt x="1450" y="3184"/>
                    </a:lnTo>
                    <a:lnTo>
                      <a:pt x="1530" y="3190"/>
                    </a:lnTo>
                    <a:lnTo>
                      <a:pt x="1612" y="3192"/>
                    </a:lnTo>
                    <a:lnTo>
                      <a:pt x="1612" y="3192"/>
                    </a:lnTo>
                    <a:lnTo>
                      <a:pt x="1612" y="3192"/>
                    </a:lnTo>
                    <a:lnTo>
                      <a:pt x="1692" y="3190"/>
                    </a:lnTo>
                    <a:lnTo>
                      <a:pt x="1774" y="3184"/>
                    </a:lnTo>
                    <a:lnTo>
                      <a:pt x="1852" y="3174"/>
                    </a:lnTo>
                    <a:lnTo>
                      <a:pt x="1930" y="3160"/>
                    </a:lnTo>
                    <a:lnTo>
                      <a:pt x="2006" y="3142"/>
                    </a:lnTo>
                    <a:lnTo>
                      <a:pt x="2082" y="3122"/>
                    </a:lnTo>
                    <a:lnTo>
                      <a:pt x="2154" y="3096"/>
                    </a:lnTo>
                    <a:lnTo>
                      <a:pt x="2226" y="3068"/>
                    </a:lnTo>
                    <a:lnTo>
                      <a:pt x="2296" y="3036"/>
                    </a:lnTo>
                    <a:lnTo>
                      <a:pt x="2364" y="3002"/>
                    </a:lnTo>
                    <a:lnTo>
                      <a:pt x="2430" y="2964"/>
                    </a:lnTo>
                    <a:lnTo>
                      <a:pt x="2494" y="2922"/>
                    </a:lnTo>
                    <a:lnTo>
                      <a:pt x="2556" y="2878"/>
                    </a:lnTo>
                    <a:lnTo>
                      <a:pt x="2616" y="2832"/>
                    </a:lnTo>
                    <a:lnTo>
                      <a:pt x="2674" y="2782"/>
                    </a:lnTo>
                    <a:lnTo>
                      <a:pt x="2728" y="2730"/>
                    </a:lnTo>
                    <a:lnTo>
                      <a:pt x="2728" y="2730"/>
                    </a:lnTo>
                    <a:lnTo>
                      <a:pt x="2728" y="2730"/>
                    </a:lnTo>
                    <a:lnTo>
                      <a:pt x="2780" y="2674"/>
                    </a:lnTo>
                    <a:lnTo>
                      <a:pt x="2830" y="2618"/>
                    </a:lnTo>
                    <a:lnTo>
                      <a:pt x="2878" y="2558"/>
                    </a:lnTo>
                    <a:lnTo>
                      <a:pt x="2922" y="2496"/>
                    </a:lnTo>
                    <a:lnTo>
                      <a:pt x="2962" y="2432"/>
                    </a:lnTo>
                    <a:lnTo>
                      <a:pt x="3000" y="2366"/>
                    </a:lnTo>
                    <a:lnTo>
                      <a:pt x="3036" y="2298"/>
                    </a:lnTo>
                    <a:lnTo>
                      <a:pt x="3068" y="2228"/>
                    </a:lnTo>
                    <a:lnTo>
                      <a:pt x="3096" y="2156"/>
                    </a:lnTo>
                    <a:lnTo>
                      <a:pt x="3120" y="2082"/>
                    </a:lnTo>
                    <a:lnTo>
                      <a:pt x="3142" y="2008"/>
                    </a:lnTo>
                    <a:lnTo>
                      <a:pt x="3160" y="1930"/>
                    </a:lnTo>
                    <a:lnTo>
                      <a:pt x="3174" y="1852"/>
                    </a:lnTo>
                    <a:lnTo>
                      <a:pt x="3184" y="1774"/>
                    </a:lnTo>
                    <a:lnTo>
                      <a:pt x="3190" y="1694"/>
                    </a:lnTo>
                    <a:lnTo>
                      <a:pt x="3192" y="1612"/>
                    </a:lnTo>
                    <a:lnTo>
                      <a:pt x="3192" y="1612"/>
                    </a:lnTo>
                    <a:lnTo>
                      <a:pt x="3192" y="1612"/>
                    </a:lnTo>
                    <a:lnTo>
                      <a:pt x="3190" y="1530"/>
                    </a:lnTo>
                    <a:lnTo>
                      <a:pt x="3184" y="1450"/>
                    </a:lnTo>
                    <a:lnTo>
                      <a:pt x="3174" y="1372"/>
                    </a:lnTo>
                    <a:lnTo>
                      <a:pt x="3160" y="1294"/>
                    </a:lnTo>
                    <a:lnTo>
                      <a:pt x="3142" y="1218"/>
                    </a:lnTo>
                    <a:lnTo>
                      <a:pt x="3120" y="1142"/>
                    </a:lnTo>
                    <a:lnTo>
                      <a:pt x="3096" y="1070"/>
                    </a:lnTo>
                    <a:lnTo>
                      <a:pt x="3068" y="998"/>
                    </a:lnTo>
                    <a:lnTo>
                      <a:pt x="3036" y="928"/>
                    </a:lnTo>
                    <a:lnTo>
                      <a:pt x="3000" y="860"/>
                    </a:lnTo>
                    <a:lnTo>
                      <a:pt x="2962" y="794"/>
                    </a:lnTo>
                    <a:lnTo>
                      <a:pt x="2922" y="728"/>
                    </a:lnTo>
                    <a:lnTo>
                      <a:pt x="2878" y="666"/>
                    </a:lnTo>
                    <a:lnTo>
                      <a:pt x="2830" y="608"/>
                    </a:lnTo>
                    <a:lnTo>
                      <a:pt x="2780" y="550"/>
                    </a:lnTo>
                    <a:lnTo>
                      <a:pt x="2728" y="496"/>
                    </a:lnTo>
                    <a:lnTo>
                      <a:pt x="2728" y="496"/>
                    </a:lnTo>
                    <a:lnTo>
                      <a:pt x="2728" y="496"/>
                    </a:lnTo>
                    <a:lnTo>
                      <a:pt x="2674" y="442"/>
                    </a:lnTo>
                    <a:lnTo>
                      <a:pt x="2616" y="394"/>
                    </a:lnTo>
                    <a:lnTo>
                      <a:pt x="2556" y="346"/>
                    </a:lnTo>
                    <a:lnTo>
                      <a:pt x="2494" y="302"/>
                    </a:lnTo>
                    <a:lnTo>
                      <a:pt x="2430" y="262"/>
                    </a:lnTo>
                    <a:lnTo>
                      <a:pt x="2364" y="224"/>
                    </a:lnTo>
                    <a:lnTo>
                      <a:pt x="2296" y="188"/>
                    </a:lnTo>
                    <a:lnTo>
                      <a:pt x="2226" y="156"/>
                    </a:lnTo>
                    <a:lnTo>
                      <a:pt x="2154" y="128"/>
                    </a:lnTo>
                    <a:lnTo>
                      <a:pt x="2082" y="104"/>
                    </a:lnTo>
                    <a:lnTo>
                      <a:pt x="2006" y="82"/>
                    </a:lnTo>
                    <a:lnTo>
                      <a:pt x="1930" y="64"/>
                    </a:lnTo>
                    <a:lnTo>
                      <a:pt x="1852" y="50"/>
                    </a:lnTo>
                    <a:lnTo>
                      <a:pt x="1774" y="40"/>
                    </a:lnTo>
                    <a:lnTo>
                      <a:pt x="1692" y="34"/>
                    </a:lnTo>
                    <a:lnTo>
                      <a:pt x="1612" y="32"/>
                    </a:lnTo>
                    <a:lnTo>
                      <a:pt x="1612" y="32"/>
                    </a:lnTo>
                    <a:lnTo>
                      <a:pt x="1612" y="32"/>
                    </a:lnTo>
                    <a:lnTo>
                      <a:pt x="1530" y="34"/>
                    </a:lnTo>
                    <a:lnTo>
                      <a:pt x="1450" y="40"/>
                    </a:lnTo>
                    <a:lnTo>
                      <a:pt x="1370" y="50"/>
                    </a:lnTo>
                    <a:lnTo>
                      <a:pt x="1294" y="64"/>
                    </a:lnTo>
                    <a:lnTo>
                      <a:pt x="1216" y="82"/>
                    </a:lnTo>
                    <a:lnTo>
                      <a:pt x="1142" y="104"/>
                    </a:lnTo>
                    <a:lnTo>
                      <a:pt x="1068" y="128"/>
                    </a:lnTo>
                    <a:lnTo>
                      <a:pt x="996" y="156"/>
                    </a:lnTo>
                    <a:lnTo>
                      <a:pt x="926" y="188"/>
                    </a:lnTo>
                    <a:lnTo>
                      <a:pt x="858" y="224"/>
                    </a:lnTo>
                    <a:lnTo>
                      <a:pt x="792" y="262"/>
                    </a:lnTo>
                    <a:lnTo>
                      <a:pt x="728" y="302"/>
                    </a:lnTo>
                    <a:lnTo>
                      <a:pt x="666" y="346"/>
                    </a:lnTo>
                    <a:lnTo>
                      <a:pt x="606" y="394"/>
                    </a:lnTo>
                    <a:lnTo>
                      <a:pt x="550" y="442"/>
                    </a:lnTo>
                    <a:lnTo>
                      <a:pt x="494" y="496"/>
                    </a:lnTo>
                    <a:lnTo>
                      <a:pt x="494" y="496"/>
                    </a:lnTo>
                    <a:lnTo>
                      <a:pt x="494" y="496"/>
                    </a:lnTo>
                    <a:lnTo>
                      <a:pt x="442" y="550"/>
                    </a:lnTo>
                    <a:lnTo>
                      <a:pt x="392" y="608"/>
                    </a:lnTo>
                    <a:lnTo>
                      <a:pt x="346" y="666"/>
                    </a:lnTo>
                    <a:lnTo>
                      <a:pt x="302" y="728"/>
                    </a:lnTo>
                    <a:lnTo>
                      <a:pt x="260" y="794"/>
                    </a:lnTo>
                    <a:lnTo>
                      <a:pt x="222" y="860"/>
                    </a:lnTo>
                    <a:lnTo>
                      <a:pt x="188" y="928"/>
                    </a:lnTo>
                    <a:lnTo>
                      <a:pt x="156" y="998"/>
                    </a:lnTo>
                    <a:lnTo>
                      <a:pt x="128" y="1070"/>
                    </a:lnTo>
                    <a:lnTo>
                      <a:pt x="102" y="1142"/>
                    </a:lnTo>
                    <a:lnTo>
                      <a:pt x="82" y="1218"/>
                    </a:lnTo>
                    <a:lnTo>
                      <a:pt x="64" y="1294"/>
                    </a:lnTo>
                    <a:lnTo>
                      <a:pt x="50" y="1372"/>
                    </a:lnTo>
                    <a:lnTo>
                      <a:pt x="40" y="1450"/>
                    </a:lnTo>
                    <a:lnTo>
                      <a:pt x="34" y="1530"/>
                    </a:lnTo>
                    <a:lnTo>
                      <a:pt x="32" y="1612"/>
                    </a:lnTo>
                    <a:lnTo>
                      <a:pt x="32" y="1612"/>
                    </a:lnTo>
                    <a:lnTo>
                      <a:pt x="32" y="1612"/>
                    </a:lnTo>
                    <a:lnTo>
                      <a:pt x="34" y="1694"/>
                    </a:lnTo>
                    <a:lnTo>
                      <a:pt x="40" y="1774"/>
                    </a:lnTo>
                    <a:lnTo>
                      <a:pt x="50" y="1852"/>
                    </a:lnTo>
                    <a:lnTo>
                      <a:pt x="64" y="1930"/>
                    </a:lnTo>
                    <a:lnTo>
                      <a:pt x="82" y="2008"/>
                    </a:lnTo>
                    <a:lnTo>
                      <a:pt x="102" y="2082"/>
                    </a:lnTo>
                    <a:lnTo>
                      <a:pt x="128" y="2156"/>
                    </a:lnTo>
                    <a:lnTo>
                      <a:pt x="156" y="2228"/>
                    </a:lnTo>
                    <a:lnTo>
                      <a:pt x="188" y="2298"/>
                    </a:lnTo>
                    <a:lnTo>
                      <a:pt x="222" y="2366"/>
                    </a:lnTo>
                    <a:lnTo>
                      <a:pt x="260" y="2432"/>
                    </a:lnTo>
                    <a:lnTo>
                      <a:pt x="302" y="2496"/>
                    </a:lnTo>
                    <a:lnTo>
                      <a:pt x="346" y="2558"/>
                    </a:lnTo>
                    <a:lnTo>
                      <a:pt x="392" y="2618"/>
                    </a:lnTo>
                    <a:lnTo>
                      <a:pt x="442" y="2674"/>
                    </a:lnTo>
                    <a:lnTo>
                      <a:pt x="494" y="2730"/>
                    </a:lnTo>
                    <a:lnTo>
                      <a:pt x="494" y="273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539AD0"/>
                  </a:gs>
                  <a:gs pos="100000">
                    <a:srgbClr val="539AD0"/>
                  </a:gs>
                  <a:gs pos="0">
                    <a:srgbClr val="2E6DA5"/>
                  </a:gs>
                </a:gsLst>
                <a:lin ang="2700000" scaled="1"/>
                <a:tileRect/>
              </a:gradFill>
              <a:ln w="19050">
                <a:noFill/>
                <a:headEnd type="oval"/>
                <a:tailEnd type="oval"/>
              </a:ln>
              <a:effectLst>
                <a:outerShdw blurRad="381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7"/>
              <p:cNvSpPr>
                <a:spLocks noEditPoints="1"/>
              </p:cNvSpPr>
              <p:nvPr/>
            </p:nvSpPr>
            <p:spPr bwMode="auto">
              <a:xfrm>
                <a:off x="1998850" y="2138409"/>
                <a:ext cx="3876185" cy="3876185"/>
              </a:xfrm>
              <a:custGeom>
                <a:avLst/>
                <a:gdLst/>
                <a:ahLst/>
                <a:cxnLst>
                  <a:cxn ang="0">
                    <a:pos x="1366" y="3204"/>
                  </a:cxn>
                  <a:cxn ang="0">
                    <a:pos x="984" y="3096"/>
                  </a:cxn>
                  <a:cxn ang="0">
                    <a:pos x="646" y="2904"/>
                  </a:cxn>
                  <a:cxn ang="0">
                    <a:pos x="368" y="2636"/>
                  </a:cxn>
                  <a:cxn ang="0">
                    <a:pos x="158" y="2310"/>
                  </a:cxn>
                  <a:cxn ang="0">
                    <a:pos x="32" y="1936"/>
                  </a:cxn>
                  <a:cxn ang="0">
                    <a:pos x="0" y="1612"/>
                  </a:cxn>
                  <a:cxn ang="0">
                    <a:pos x="32" y="1286"/>
                  </a:cxn>
                  <a:cxn ang="0">
                    <a:pos x="158" y="912"/>
                  </a:cxn>
                  <a:cxn ang="0">
                    <a:pos x="368" y="586"/>
                  </a:cxn>
                  <a:cxn ang="0">
                    <a:pos x="646" y="320"/>
                  </a:cxn>
                  <a:cxn ang="0">
                    <a:pos x="984" y="126"/>
                  </a:cxn>
                  <a:cxn ang="0">
                    <a:pos x="1366" y="18"/>
                  </a:cxn>
                  <a:cxn ang="0">
                    <a:pos x="1612" y="0"/>
                  </a:cxn>
                  <a:cxn ang="0">
                    <a:pos x="2014" y="50"/>
                  </a:cxn>
                  <a:cxn ang="0">
                    <a:pos x="2380" y="194"/>
                  </a:cxn>
                  <a:cxn ang="0">
                    <a:pos x="2694" y="418"/>
                  </a:cxn>
                  <a:cxn ang="0">
                    <a:pos x="2948" y="710"/>
                  </a:cxn>
                  <a:cxn ang="0">
                    <a:pos x="3126" y="1058"/>
                  </a:cxn>
                  <a:cxn ang="0">
                    <a:pos x="3214" y="1446"/>
                  </a:cxn>
                  <a:cxn ang="0">
                    <a:pos x="3220" y="1694"/>
                  </a:cxn>
                  <a:cxn ang="0">
                    <a:pos x="3150" y="2090"/>
                  </a:cxn>
                  <a:cxn ang="0">
                    <a:pos x="2990" y="2448"/>
                  </a:cxn>
                  <a:cxn ang="0">
                    <a:pos x="2750" y="2752"/>
                  </a:cxn>
                  <a:cxn ang="0">
                    <a:pos x="2446" y="2990"/>
                  </a:cxn>
                  <a:cxn ang="0">
                    <a:pos x="2090" y="3150"/>
                  </a:cxn>
                  <a:cxn ang="0">
                    <a:pos x="1694" y="3222"/>
                  </a:cxn>
                  <a:cxn ang="0">
                    <a:pos x="548" y="2780"/>
                  </a:cxn>
                  <a:cxn ang="0">
                    <a:pos x="858" y="3000"/>
                  </a:cxn>
                  <a:cxn ang="0">
                    <a:pos x="1216" y="3142"/>
                  </a:cxn>
                  <a:cxn ang="0">
                    <a:pos x="1612" y="3192"/>
                  </a:cxn>
                  <a:cxn ang="0">
                    <a:pos x="1852" y="3174"/>
                  </a:cxn>
                  <a:cxn ang="0">
                    <a:pos x="2226" y="3068"/>
                  </a:cxn>
                  <a:cxn ang="0">
                    <a:pos x="2556" y="2878"/>
                  </a:cxn>
                  <a:cxn ang="0">
                    <a:pos x="2728" y="2728"/>
                  </a:cxn>
                  <a:cxn ang="0">
                    <a:pos x="2962" y="2430"/>
                  </a:cxn>
                  <a:cxn ang="0">
                    <a:pos x="3120" y="2082"/>
                  </a:cxn>
                  <a:cxn ang="0">
                    <a:pos x="3190" y="1692"/>
                  </a:cxn>
                  <a:cxn ang="0">
                    <a:pos x="3182" y="1450"/>
                  </a:cxn>
                  <a:cxn ang="0">
                    <a:pos x="3096" y="1068"/>
                  </a:cxn>
                  <a:cxn ang="0">
                    <a:pos x="2922" y="728"/>
                  </a:cxn>
                  <a:cxn ang="0">
                    <a:pos x="2728" y="494"/>
                  </a:cxn>
                  <a:cxn ang="0">
                    <a:pos x="2494" y="302"/>
                  </a:cxn>
                  <a:cxn ang="0">
                    <a:pos x="2154" y="128"/>
                  </a:cxn>
                  <a:cxn ang="0">
                    <a:pos x="1772" y="40"/>
                  </a:cxn>
                  <a:cxn ang="0">
                    <a:pos x="1530" y="34"/>
                  </a:cxn>
                  <a:cxn ang="0">
                    <a:pos x="1142" y="102"/>
                  </a:cxn>
                  <a:cxn ang="0">
                    <a:pos x="792" y="260"/>
                  </a:cxn>
                  <a:cxn ang="0">
                    <a:pos x="494" y="494"/>
                  </a:cxn>
                  <a:cxn ang="0">
                    <a:pos x="346" y="666"/>
                  </a:cxn>
                  <a:cxn ang="0">
                    <a:pos x="156" y="996"/>
                  </a:cxn>
                  <a:cxn ang="0">
                    <a:pos x="50" y="1370"/>
                  </a:cxn>
                  <a:cxn ang="0">
                    <a:pos x="32" y="1612"/>
                  </a:cxn>
                  <a:cxn ang="0">
                    <a:pos x="80" y="2006"/>
                  </a:cxn>
                  <a:cxn ang="0">
                    <a:pos x="222" y="2364"/>
                  </a:cxn>
                  <a:cxn ang="0">
                    <a:pos x="442" y="2674"/>
                  </a:cxn>
                </a:cxnLst>
                <a:rect l="0" t="0" r="r" b="b"/>
                <a:pathLst>
                  <a:path w="3224" h="3224">
                    <a:moveTo>
                      <a:pt x="1612" y="3224"/>
                    </a:moveTo>
                    <a:lnTo>
                      <a:pt x="1612" y="3224"/>
                    </a:lnTo>
                    <a:lnTo>
                      <a:pt x="1528" y="3222"/>
                    </a:lnTo>
                    <a:lnTo>
                      <a:pt x="1446" y="3216"/>
                    </a:lnTo>
                    <a:lnTo>
                      <a:pt x="1366" y="3204"/>
                    </a:lnTo>
                    <a:lnTo>
                      <a:pt x="1286" y="3190"/>
                    </a:lnTo>
                    <a:lnTo>
                      <a:pt x="1208" y="3172"/>
                    </a:lnTo>
                    <a:lnTo>
                      <a:pt x="1132" y="3150"/>
                    </a:lnTo>
                    <a:lnTo>
                      <a:pt x="1056" y="3126"/>
                    </a:lnTo>
                    <a:lnTo>
                      <a:pt x="984" y="3096"/>
                    </a:lnTo>
                    <a:lnTo>
                      <a:pt x="912" y="3064"/>
                    </a:lnTo>
                    <a:lnTo>
                      <a:pt x="842" y="3028"/>
                    </a:lnTo>
                    <a:lnTo>
                      <a:pt x="776" y="2990"/>
                    </a:lnTo>
                    <a:lnTo>
                      <a:pt x="710" y="2948"/>
                    </a:lnTo>
                    <a:lnTo>
                      <a:pt x="646" y="2904"/>
                    </a:lnTo>
                    <a:lnTo>
                      <a:pt x="586" y="2856"/>
                    </a:lnTo>
                    <a:lnTo>
                      <a:pt x="528" y="2804"/>
                    </a:lnTo>
                    <a:lnTo>
                      <a:pt x="472" y="2752"/>
                    </a:lnTo>
                    <a:lnTo>
                      <a:pt x="418" y="2696"/>
                    </a:lnTo>
                    <a:lnTo>
                      <a:pt x="368" y="2636"/>
                    </a:lnTo>
                    <a:lnTo>
                      <a:pt x="320" y="2576"/>
                    </a:lnTo>
                    <a:lnTo>
                      <a:pt x="274" y="2512"/>
                    </a:lnTo>
                    <a:lnTo>
                      <a:pt x="232" y="2448"/>
                    </a:lnTo>
                    <a:lnTo>
                      <a:pt x="194" y="2380"/>
                    </a:lnTo>
                    <a:lnTo>
                      <a:pt x="158" y="2310"/>
                    </a:lnTo>
                    <a:lnTo>
                      <a:pt x="126" y="2238"/>
                    </a:lnTo>
                    <a:lnTo>
                      <a:pt x="98" y="2166"/>
                    </a:lnTo>
                    <a:lnTo>
                      <a:pt x="72" y="2090"/>
                    </a:lnTo>
                    <a:lnTo>
                      <a:pt x="50" y="2014"/>
                    </a:lnTo>
                    <a:lnTo>
                      <a:pt x="32" y="1936"/>
                    </a:lnTo>
                    <a:lnTo>
                      <a:pt x="18" y="1856"/>
                    </a:lnTo>
                    <a:lnTo>
                      <a:pt x="8" y="1776"/>
                    </a:lnTo>
                    <a:lnTo>
                      <a:pt x="2" y="1694"/>
                    </a:lnTo>
                    <a:lnTo>
                      <a:pt x="0" y="1612"/>
                    </a:lnTo>
                    <a:lnTo>
                      <a:pt x="0" y="1612"/>
                    </a:lnTo>
                    <a:lnTo>
                      <a:pt x="0" y="1612"/>
                    </a:lnTo>
                    <a:lnTo>
                      <a:pt x="2" y="1528"/>
                    </a:lnTo>
                    <a:lnTo>
                      <a:pt x="8" y="1446"/>
                    </a:lnTo>
                    <a:lnTo>
                      <a:pt x="18" y="1366"/>
                    </a:lnTo>
                    <a:lnTo>
                      <a:pt x="32" y="1286"/>
                    </a:lnTo>
                    <a:lnTo>
                      <a:pt x="50" y="1208"/>
                    </a:lnTo>
                    <a:lnTo>
                      <a:pt x="72" y="1132"/>
                    </a:lnTo>
                    <a:lnTo>
                      <a:pt x="98" y="1058"/>
                    </a:lnTo>
                    <a:lnTo>
                      <a:pt x="126" y="984"/>
                    </a:lnTo>
                    <a:lnTo>
                      <a:pt x="158" y="912"/>
                    </a:lnTo>
                    <a:lnTo>
                      <a:pt x="194" y="844"/>
                    </a:lnTo>
                    <a:lnTo>
                      <a:pt x="232" y="776"/>
                    </a:lnTo>
                    <a:lnTo>
                      <a:pt x="274" y="710"/>
                    </a:lnTo>
                    <a:lnTo>
                      <a:pt x="320" y="646"/>
                    </a:lnTo>
                    <a:lnTo>
                      <a:pt x="368" y="586"/>
                    </a:lnTo>
                    <a:lnTo>
                      <a:pt x="418" y="528"/>
                    </a:lnTo>
                    <a:lnTo>
                      <a:pt x="472" y="472"/>
                    </a:lnTo>
                    <a:lnTo>
                      <a:pt x="528" y="418"/>
                    </a:lnTo>
                    <a:lnTo>
                      <a:pt x="586" y="368"/>
                    </a:lnTo>
                    <a:lnTo>
                      <a:pt x="646" y="320"/>
                    </a:lnTo>
                    <a:lnTo>
                      <a:pt x="710" y="274"/>
                    </a:lnTo>
                    <a:lnTo>
                      <a:pt x="776" y="232"/>
                    </a:lnTo>
                    <a:lnTo>
                      <a:pt x="842" y="194"/>
                    </a:lnTo>
                    <a:lnTo>
                      <a:pt x="912" y="158"/>
                    </a:lnTo>
                    <a:lnTo>
                      <a:pt x="984" y="126"/>
                    </a:lnTo>
                    <a:lnTo>
                      <a:pt x="1056" y="98"/>
                    </a:lnTo>
                    <a:lnTo>
                      <a:pt x="1132" y="72"/>
                    </a:lnTo>
                    <a:lnTo>
                      <a:pt x="1208" y="50"/>
                    </a:lnTo>
                    <a:lnTo>
                      <a:pt x="1286" y="32"/>
                    </a:lnTo>
                    <a:lnTo>
                      <a:pt x="1366" y="18"/>
                    </a:lnTo>
                    <a:lnTo>
                      <a:pt x="1446" y="8"/>
                    </a:lnTo>
                    <a:lnTo>
                      <a:pt x="1528" y="2"/>
                    </a:lnTo>
                    <a:lnTo>
                      <a:pt x="1612" y="0"/>
                    </a:lnTo>
                    <a:lnTo>
                      <a:pt x="1612" y="0"/>
                    </a:lnTo>
                    <a:lnTo>
                      <a:pt x="1612" y="0"/>
                    </a:lnTo>
                    <a:lnTo>
                      <a:pt x="1694" y="2"/>
                    </a:lnTo>
                    <a:lnTo>
                      <a:pt x="1776" y="8"/>
                    </a:lnTo>
                    <a:lnTo>
                      <a:pt x="1856" y="18"/>
                    </a:lnTo>
                    <a:lnTo>
                      <a:pt x="1936" y="32"/>
                    </a:lnTo>
                    <a:lnTo>
                      <a:pt x="2014" y="50"/>
                    </a:lnTo>
                    <a:lnTo>
                      <a:pt x="2090" y="72"/>
                    </a:lnTo>
                    <a:lnTo>
                      <a:pt x="2166" y="98"/>
                    </a:lnTo>
                    <a:lnTo>
                      <a:pt x="2238" y="126"/>
                    </a:lnTo>
                    <a:lnTo>
                      <a:pt x="2310" y="158"/>
                    </a:lnTo>
                    <a:lnTo>
                      <a:pt x="2380" y="194"/>
                    </a:lnTo>
                    <a:lnTo>
                      <a:pt x="2446" y="232"/>
                    </a:lnTo>
                    <a:lnTo>
                      <a:pt x="2512" y="274"/>
                    </a:lnTo>
                    <a:lnTo>
                      <a:pt x="2576" y="320"/>
                    </a:lnTo>
                    <a:lnTo>
                      <a:pt x="2636" y="368"/>
                    </a:lnTo>
                    <a:lnTo>
                      <a:pt x="2694" y="418"/>
                    </a:lnTo>
                    <a:lnTo>
                      <a:pt x="2750" y="472"/>
                    </a:lnTo>
                    <a:lnTo>
                      <a:pt x="2804" y="528"/>
                    </a:lnTo>
                    <a:lnTo>
                      <a:pt x="2854" y="586"/>
                    </a:lnTo>
                    <a:lnTo>
                      <a:pt x="2902" y="646"/>
                    </a:lnTo>
                    <a:lnTo>
                      <a:pt x="2948" y="710"/>
                    </a:lnTo>
                    <a:lnTo>
                      <a:pt x="2990" y="776"/>
                    </a:lnTo>
                    <a:lnTo>
                      <a:pt x="3028" y="844"/>
                    </a:lnTo>
                    <a:lnTo>
                      <a:pt x="3064" y="912"/>
                    </a:lnTo>
                    <a:lnTo>
                      <a:pt x="3096" y="984"/>
                    </a:lnTo>
                    <a:lnTo>
                      <a:pt x="3126" y="1058"/>
                    </a:lnTo>
                    <a:lnTo>
                      <a:pt x="3150" y="1132"/>
                    </a:lnTo>
                    <a:lnTo>
                      <a:pt x="3172" y="1208"/>
                    </a:lnTo>
                    <a:lnTo>
                      <a:pt x="3190" y="1286"/>
                    </a:lnTo>
                    <a:lnTo>
                      <a:pt x="3204" y="1366"/>
                    </a:lnTo>
                    <a:lnTo>
                      <a:pt x="3214" y="1446"/>
                    </a:lnTo>
                    <a:lnTo>
                      <a:pt x="3220" y="1528"/>
                    </a:lnTo>
                    <a:lnTo>
                      <a:pt x="3224" y="1612"/>
                    </a:lnTo>
                    <a:lnTo>
                      <a:pt x="3224" y="1612"/>
                    </a:lnTo>
                    <a:lnTo>
                      <a:pt x="3224" y="1612"/>
                    </a:lnTo>
                    <a:lnTo>
                      <a:pt x="3220" y="1694"/>
                    </a:lnTo>
                    <a:lnTo>
                      <a:pt x="3214" y="1776"/>
                    </a:lnTo>
                    <a:lnTo>
                      <a:pt x="3204" y="1856"/>
                    </a:lnTo>
                    <a:lnTo>
                      <a:pt x="3190" y="1936"/>
                    </a:lnTo>
                    <a:lnTo>
                      <a:pt x="3172" y="2014"/>
                    </a:lnTo>
                    <a:lnTo>
                      <a:pt x="3150" y="2090"/>
                    </a:lnTo>
                    <a:lnTo>
                      <a:pt x="3126" y="2166"/>
                    </a:lnTo>
                    <a:lnTo>
                      <a:pt x="3096" y="2238"/>
                    </a:lnTo>
                    <a:lnTo>
                      <a:pt x="3064" y="2310"/>
                    </a:lnTo>
                    <a:lnTo>
                      <a:pt x="3028" y="2380"/>
                    </a:lnTo>
                    <a:lnTo>
                      <a:pt x="2990" y="2448"/>
                    </a:lnTo>
                    <a:lnTo>
                      <a:pt x="2948" y="2512"/>
                    </a:lnTo>
                    <a:lnTo>
                      <a:pt x="2902" y="2576"/>
                    </a:lnTo>
                    <a:lnTo>
                      <a:pt x="2854" y="2636"/>
                    </a:lnTo>
                    <a:lnTo>
                      <a:pt x="2804" y="2696"/>
                    </a:lnTo>
                    <a:lnTo>
                      <a:pt x="2750" y="2752"/>
                    </a:lnTo>
                    <a:lnTo>
                      <a:pt x="2694" y="2804"/>
                    </a:lnTo>
                    <a:lnTo>
                      <a:pt x="2636" y="2856"/>
                    </a:lnTo>
                    <a:lnTo>
                      <a:pt x="2576" y="2904"/>
                    </a:lnTo>
                    <a:lnTo>
                      <a:pt x="2512" y="2948"/>
                    </a:lnTo>
                    <a:lnTo>
                      <a:pt x="2446" y="2990"/>
                    </a:lnTo>
                    <a:lnTo>
                      <a:pt x="2380" y="3028"/>
                    </a:lnTo>
                    <a:lnTo>
                      <a:pt x="2310" y="3064"/>
                    </a:lnTo>
                    <a:lnTo>
                      <a:pt x="2238" y="3096"/>
                    </a:lnTo>
                    <a:lnTo>
                      <a:pt x="2166" y="3126"/>
                    </a:lnTo>
                    <a:lnTo>
                      <a:pt x="2090" y="3150"/>
                    </a:lnTo>
                    <a:lnTo>
                      <a:pt x="2014" y="3172"/>
                    </a:lnTo>
                    <a:lnTo>
                      <a:pt x="1936" y="3190"/>
                    </a:lnTo>
                    <a:lnTo>
                      <a:pt x="1856" y="3204"/>
                    </a:lnTo>
                    <a:lnTo>
                      <a:pt x="1776" y="3216"/>
                    </a:lnTo>
                    <a:lnTo>
                      <a:pt x="1694" y="3222"/>
                    </a:lnTo>
                    <a:lnTo>
                      <a:pt x="1612" y="3224"/>
                    </a:lnTo>
                    <a:lnTo>
                      <a:pt x="1612" y="3224"/>
                    </a:lnTo>
                    <a:close/>
                    <a:moveTo>
                      <a:pt x="494" y="2728"/>
                    </a:moveTo>
                    <a:lnTo>
                      <a:pt x="494" y="2728"/>
                    </a:lnTo>
                    <a:lnTo>
                      <a:pt x="548" y="2780"/>
                    </a:lnTo>
                    <a:lnTo>
                      <a:pt x="606" y="2830"/>
                    </a:lnTo>
                    <a:lnTo>
                      <a:pt x="666" y="2878"/>
                    </a:lnTo>
                    <a:lnTo>
                      <a:pt x="728" y="2922"/>
                    </a:lnTo>
                    <a:lnTo>
                      <a:pt x="792" y="2962"/>
                    </a:lnTo>
                    <a:lnTo>
                      <a:pt x="858" y="3000"/>
                    </a:lnTo>
                    <a:lnTo>
                      <a:pt x="926" y="3036"/>
                    </a:lnTo>
                    <a:lnTo>
                      <a:pt x="996" y="3068"/>
                    </a:lnTo>
                    <a:lnTo>
                      <a:pt x="1068" y="3096"/>
                    </a:lnTo>
                    <a:lnTo>
                      <a:pt x="1142" y="3120"/>
                    </a:lnTo>
                    <a:lnTo>
                      <a:pt x="1216" y="3142"/>
                    </a:lnTo>
                    <a:lnTo>
                      <a:pt x="1292" y="3160"/>
                    </a:lnTo>
                    <a:lnTo>
                      <a:pt x="1370" y="3174"/>
                    </a:lnTo>
                    <a:lnTo>
                      <a:pt x="1450" y="3184"/>
                    </a:lnTo>
                    <a:lnTo>
                      <a:pt x="1530" y="3190"/>
                    </a:lnTo>
                    <a:lnTo>
                      <a:pt x="1612" y="3192"/>
                    </a:lnTo>
                    <a:lnTo>
                      <a:pt x="1612" y="3192"/>
                    </a:lnTo>
                    <a:lnTo>
                      <a:pt x="1612" y="3192"/>
                    </a:lnTo>
                    <a:lnTo>
                      <a:pt x="1692" y="3190"/>
                    </a:lnTo>
                    <a:lnTo>
                      <a:pt x="1772" y="3184"/>
                    </a:lnTo>
                    <a:lnTo>
                      <a:pt x="1852" y="3174"/>
                    </a:lnTo>
                    <a:lnTo>
                      <a:pt x="1930" y="3160"/>
                    </a:lnTo>
                    <a:lnTo>
                      <a:pt x="2006" y="3142"/>
                    </a:lnTo>
                    <a:lnTo>
                      <a:pt x="2080" y="3120"/>
                    </a:lnTo>
                    <a:lnTo>
                      <a:pt x="2154" y="3096"/>
                    </a:lnTo>
                    <a:lnTo>
                      <a:pt x="2226" y="3068"/>
                    </a:lnTo>
                    <a:lnTo>
                      <a:pt x="2296" y="3036"/>
                    </a:lnTo>
                    <a:lnTo>
                      <a:pt x="2364" y="3000"/>
                    </a:lnTo>
                    <a:lnTo>
                      <a:pt x="2430" y="2962"/>
                    </a:lnTo>
                    <a:lnTo>
                      <a:pt x="2494" y="2922"/>
                    </a:lnTo>
                    <a:lnTo>
                      <a:pt x="2556" y="2878"/>
                    </a:lnTo>
                    <a:lnTo>
                      <a:pt x="2616" y="2830"/>
                    </a:lnTo>
                    <a:lnTo>
                      <a:pt x="2674" y="2780"/>
                    </a:lnTo>
                    <a:lnTo>
                      <a:pt x="2728" y="2728"/>
                    </a:lnTo>
                    <a:lnTo>
                      <a:pt x="2728" y="2728"/>
                    </a:lnTo>
                    <a:lnTo>
                      <a:pt x="2728" y="2728"/>
                    </a:lnTo>
                    <a:lnTo>
                      <a:pt x="2780" y="2674"/>
                    </a:lnTo>
                    <a:lnTo>
                      <a:pt x="2830" y="2616"/>
                    </a:lnTo>
                    <a:lnTo>
                      <a:pt x="2878" y="2556"/>
                    </a:lnTo>
                    <a:lnTo>
                      <a:pt x="2922" y="2494"/>
                    </a:lnTo>
                    <a:lnTo>
                      <a:pt x="2962" y="2430"/>
                    </a:lnTo>
                    <a:lnTo>
                      <a:pt x="3000" y="2364"/>
                    </a:lnTo>
                    <a:lnTo>
                      <a:pt x="3036" y="2296"/>
                    </a:lnTo>
                    <a:lnTo>
                      <a:pt x="3066" y="2226"/>
                    </a:lnTo>
                    <a:lnTo>
                      <a:pt x="3096" y="2154"/>
                    </a:lnTo>
                    <a:lnTo>
                      <a:pt x="3120" y="2082"/>
                    </a:lnTo>
                    <a:lnTo>
                      <a:pt x="3142" y="2006"/>
                    </a:lnTo>
                    <a:lnTo>
                      <a:pt x="3158" y="1930"/>
                    </a:lnTo>
                    <a:lnTo>
                      <a:pt x="3172" y="1852"/>
                    </a:lnTo>
                    <a:lnTo>
                      <a:pt x="3182" y="1772"/>
                    </a:lnTo>
                    <a:lnTo>
                      <a:pt x="3190" y="1692"/>
                    </a:lnTo>
                    <a:lnTo>
                      <a:pt x="3192" y="1612"/>
                    </a:lnTo>
                    <a:lnTo>
                      <a:pt x="3192" y="1612"/>
                    </a:lnTo>
                    <a:lnTo>
                      <a:pt x="3192" y="1612"/>
                    </a:lnTo>
                    <a:lnTo>
                      <a:pt x="3190" y="1530"/>
                    </a:lnTo>
                    <a:lnTo>
                      <a:pt x="3182" y="1450"/>
                    </a:lnTo>
                    <a:lnTo>
                      <a:pt x="3172" y="1370"/>
                    </a:lnTo>
                    <a:lnTo>
                      <a:pt x="3158" y="1294"/>
                    </a:lnTo>
                    <a:lnTo>
                      <a:pt x="3142" y="1216"/>
                    </a:lnTo>
                    <a:lnTo>
                      <a:pt x="3120" y="1142"/>
                    </a:lnTo>
                    <a:lnTo>
                      <a:pt x="3096" y="1068"/>
                    </a:lnTo>
                    <a:lnTo>
                      <a:pt x="3066" y="996"/>
                    </a:lnTo>
                    <a:lnTo>
                      <a:pt x="3036" y="926"/>
                    </a:lnTo>
                    <a:lnTo>
                      <a:pt x="3000" y="858"/>
                    </a:lnTo>
                    <a:lnTo>
                      <a:pt x="2962" y="792"/>
                    </a:lnTo>
                    <a:lnTo>
                      <a:pt x="2922" y="728"/>
                    </a:lnTo>
                    <a:lnTo>
                      <a:pt x="2878" y="666"/>
                    </a:lnTo>
                    <a:lnTo>
                      <a:pt x="2830" y="606"/>
                    </a:lnTo>
                    <a:lnTo>
                      <a:pt x="2780" y="550"/>
                    </a:lnTo>
                    <a:lnTo>
                      <a:pt x="2728" y="494"/>
                    </a:lnTo>
                    <a:lnTo>
                      <a:pt x="2728" y="494"/>
                    </a:lnTo>
                    <a:lnTo>
                      <a:pt x="2728" y="494"/>
                    </a:lnTo>
                    <a:lnTo>
                      <a:pt x="2674" y="442"/>
                    </a:lnTo>
                    <a:lnTo>
                      <a:pt x="2616" y="392"/>
                    </a:lnTo>
                    <a:lnTo>
                      <a:pt x="2556" y="346"/>
                    </a:lnTo>
                    <a:lnTo>
                      <a:pt x="2494" y="302"/>
                    </a:lnTo>
                    <a:lnTo>
                      <a:pt x="2430" y="260"/>
                    </a:lnTo>
                    <a:lnTo>
                      <a:pt x="2364" y="222"/>
                    </a:lnTo>
                    <a:lnTo>
                      <a:pt x="2296" y="188"/>
                    </a:lnTo>
                    <a:lnTo>
                      <a:pt x="2226" y="156"/>
                    </a:lnTo>
                    <a:lnTo>
                      <a:pt x="2154" y="128"/>
                    </a:lnTo>
                    <a:lnTo>
                      <a:pt x="2080" y="102"/>
                    </a:lnTo>
                    <a:lnTo>
                      <a:pt x="2006" y="82"/>
                    </a:lnTo>
                    <a:lnTo>
                      <a:pt x="1930" y="64"/>
                    </a:lnTo>
                    <a:lnTo>
                      <a:pt x="1852" y="50"/>
                    </a:lnTo>
                    <a:lnTo>
                      <a:pt x="1772" y="40"/>
                    </a:lnTo>
                    <a:lnTo>
                      <a:pt x="1692" y="34"/>
                    </a:lnTo>
                    <a:lnTo>
                      <a:pt x="1612" y="32"/>
                    </a:lnTo>
                    <a:lnTo>
                      <a:pt x="1612" y="32"/>
                    </a:lnTo>
                    <a:lnTo>
                      <a:pt x="1612" y="32"/>
                    </a:lnTo>
                    <a:lnTo>
                      <a:pt x="1530" y="34"/>
                    </a:lnTo>
                    <a:lnTo>
                      <a:pt x="1450" y="40"/>
                    </a:lnTo>
                    <a:lnTo>
                      <a:pt x="1370" y="50"/>
                    </a:lnTo>
                    <a:lnTo>
                      <a:pt x="1292" y="64"/>
                    </a:lnTo>
                    <a:lnTo>
                      <a:pt x="1216" y="82"/>
                    </a:lnTo>
                    <a:lnTo>
                      <a:pt x="1142" y="102"/>
                    </a:lnTo>
                    <a:lnTo>
                      <a:pt x="1068" y="128"/>
                    </a:lnTo>
                    <a:lnTo>
                      <a:pt x="996" y="156"/>
                    </a:lnTo>
                    <a:lnTo>
                      <a:pt x="926" y="188"/>
                    </a:lnTo>
                    <a:lnTo>
                      <a:pt x="858" y="222"/>
                    </a:lnTo>
                    <a:lnTo>
                      <a:pt x="792" y="260"/>
                    </a:lnTo>
                    <a:lnTo>
                      <a:pt x="728" y="302"/>
                    </a:lnTo>
                    <a:lnTo>
                      <a:pt x="666" y="346"/>
                    </a:lnTo>
                    <a:lnTo>
                      <a:pt x="606" y="392"/>
                    </a:lnTo>
                    <a:lnTo>
                      <a:pt x="548" y="442"/>
                    </a:lnTo>
                    <a:lnTo>
                      <a:pt x="494" y="494"/>
                    </a:lnTo>
                    <a:lnTo>
                      <a:pt x="494" y="494"/>
                    </a:lnTo>
                    <a:lnTo>
                      <a:pt x="494" y="494"/>
                    </a:lnTo>
                    <a:lnTo>
                      <a:pt x="442" y="550"/>
                    </a:lnTo>
                    <a:lnTo>
                      <a:pt x="392" y="606"/>
                    </a:lnTo>
                    <a:lnTo>
                      <a:pt x="346" y="666"/>
                    </a:lnTo>
                    <a:lnTo>
                      <a:pt x="302" y="728"/>
                    </a:lnTo>
                    <a:lnTo>
                      <a:pt x="260" y="792"/>
                    </a:lnTo>
                    <a:lnTo>
                      <a:pt x="222" y="858"/>
                    </a:lnTo>
                    <a:lnTo>
                      <a:pt x="188" y="926"/>
                    </a:lnTo>
                    <a:lnTo>
                      <a:pt x="156" y="996"/>
                    </a:lnTo>
                    <a:lnTo>
                      <a:pt x="128" y="1068"/>
                    </a:lnTo>
                    <a:lnTo>
                      <a:pt x="102" y="1142"/>
                    </a:lnTo>
                    <a:lnTo>
                      <a:pt x="80" y="1216"/>
                    </a:lnTo>
                    <a:lnTo>
                      <a:pt x="64" y="1294"/>
                    </a:lnTo>
                    <a:lnTo>
                      <a:pt x="50" y="1370"/>
                    </a:lnTo>
                    <a:lnTo>
                      <a:pt x="40" y="1450"/>
                    </a:lnTo>
                    <a:lnTo>
                      <a:pt x="34" y="1530"/>
                    </a:lnTo>
                    <a:lnTo>
                      <a:pt x="32" y="1612"/>
                    </a:lnTo>
                    <a:lnTo>
                      <a:pt x="32" y="1612"/>
                    </a:lnTo>
                    <a:lnTo>
                      <a:pt x="32" y="1612"/>
                    </a:lnTo>
                    <a:lnTo>
                      <a:pt x="34" y="1692"/>
                    </a:lnTo>
                    <a:lnTo>
                      <a:pt x="40" y="1772"/>
                    </a:lnTo>
                    <a:lnTo>
                      <a:pt x="50" y="1852"/>
                    </a:lnTo>
                    <a:lnTo>
                      <a:pt x="64" y="1930"/>
                    </a:lnTo>
                    <a:lnTo>
                      <a:pt x="80" y="2006"/>
                    </a:lnTo>
                    <a:lnTo>
                      <a:pt x="102" y="2082"/>
                    </a:lnTo>
                    <a:lnTo>
                      <a:pt x="128" y="2154"/>
                    </a:lnTo>
                    <a:lnTo>
                      <a:pt x="156" y="2226"/>
                    </a:lnTo>
                    <a:lnTo>
                      <a:pt x="188" y="2296"/>
                    </a:lnTo>
                    <a:lnTo>
                      <a:pt x="222" y="2364"/>
                    </a:lnTo>
                    <a:lnTo>
                      <a:pt x="260" y="2430"/>
                    </a:lnTo>
                    <a:lnTo>
                      <a:pt x="302" y="2494"/>
                    </a:lnTo>
                    <a:lnTo>
                      <a:pt x="346" y="2556"/>
                    </a:lnTo>
                    <a:lnTo>
                      <a:pt x="392" y="2616"/>
                    </a:lnTo>
                    <a:lnTo>
                      <a:pt x="442" y="2674"/>
                    </a:lnTo>
                    <a:lnTo>
                      <a:pt x="494" y="2728"/>
                    </a:lnTo>
                    <a:lnTo>
                      <a:pt x="494" y="2728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8FDFE8"/>
                  </a:gs>
                  <a:gs pos="50000">
                    <a:srgbClr val="74CBD5"/>
                  </a:gs>
                  <a:gs pos="0">
                    <a:srgbClr val="328998"/>
                  </a:gs>
                </a:gsLst>
                <a:lin ang="2700000" scaled="1"/>
                <a:tileRect/>
              </a:gradFill>
              <a:ln w="19050">
                <a:noFill/>
                <a:headEnd type="oval"/>
                <a:tailEnd type="oval"/>
              </a:ln>
              <a:effectLst>
                <a:outerShdw blurRad="381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8"/>
              <p:cNvSpPr>
                <a:spLocks noEditPoints="1"/>
              </p:cNvSpPr>
              <p:nvPr/>
            </p:nvSpPr>
            <p:spPr bwMode="auto">
              <a:xfrm>
                <a:off x="2083010" y="2407722"/>
                <a:ext cx="3873780" cy="3876185"/>
              </a:xfrm>
              <a:custGeom>
                <a:avLst/>
                <a:gdLst/>
                <a:ahLst/>
                <a:cxnLst>
                  <a:cxn ang="0">
                    <a:pos x="1366" y="3206"/>
                  </a:cxn>
                  <a:cxn ang="0">
                    <a:pos x="984" y="3098"/>
                  </a:cxn>
                  <a:cxn ang="0">
                    <a:pos x="646" y="2904"/>
                  </a:cxn>
                  <a:cxn ang="0">
                    <a:pos x="368" y="2638"/>
                  </a:cxn>
                  <a:cxn ang="0">
                    <a:pos x="158" y="2310"/>
                  </a:cxn>
                  <a:cxn ang="0">
                    <a:pos x="32" y="1936"/>
                  </a:cxn>
                  <a:cxn ang="0">
                    <a:pos x="0" y="1612"/>
                  </a:cxn>
                  <a:cxn ang="0">
                    <a:pos x="32" y="1286"/>
                  </a:cxn>
                  <a:cxn ang="0">
                    <a:pos x="158" y="914"/>
                  </a:cxn>
                  <a:cxn ang="0">
                    <a:pos x="368" y="586"/>
                  </a:cxn>
                  <a:cxn ang="0">
                    <a:pos x="646" y="320"/>
                  </a:cxn>
                  <a:cxn ang="0">
                    <a:pos x="984" y="126"/>
                  </a:cxn>
                  <a:cxn ang="0">
                    <a:pos x="1366" y="18"/>
                  </a:cxn>
                  <a:cxn ang="0">
                    <a:pos x="1612" y="0"/>
                  </a:cxn>
                  <a:cxn ang="0">
                    <a:pos x="2014" y="50"/>
                  </a:cxn>
                  <a:cxn ang="0">
                    <a:pos x="2380" y="194"/>
                  </a:cxn>
                  <a:cxn ang="0">
                    <a:pos x="2694" y="418"/>
                  </a:cxn>
                  <a:cxn ang="0">
                    <a:pos x="2948" y="710"/>
                  </a:cxn>
                  <a:cxn ang="0">
                    <a:pos x="3126" y="1058"/>
                  </a:cxn>
                  <a:cxn ang="0">
                    <a:pos x="3214" y="1448"/>
                  </a:cxn>
                  <a:cxn ang="0">
                    <a:pos x="3220" y="1694"/>
                  </a:cxn>
                  <a:cxn ang="0">
                    <a:pos x="3150" y="2092"/>
                  </a:cxn>
                  <a:cxn ang="0">
                    <a:pos x="2990" y="2448"/>
                  </a:cxn>
                  <a:cxn ang="0">
                    <a:pos x="2750" y="2752"/>
                  </a:cxn>
                  <a:cxn ang="0">
                    <a:pos x="2446" y="2990"/>
                  </a:cxn>
                  <a:cxn ang="0">
                    <a:pos x="2090" y="3152"/>
                  </a:cxn>
                  <a:cxn ang="0">
                    <a:pos x="1694" y="3222"/>
                  </a:cxn>
                  <a:cxn ang="0">
                    <a:pos x="548" y="2782"/>
                  </a:cxn>
                  <a:cxn ang="0">
                    <a:pos x="858" y="3002"/>
                  </a:cxn>
                  <a:cxn ang="0">
                    <a:pos x="1216" y="3142"/>
                  </a:cxn>
                  <a:cxn ang="0">
                    <a:pos x="1612" y="3192"/>
                  </a:cxn>
                  <a:cxn ang="0">
                    <a:pos x="1852" y="3174"/>
                  </a:cxn>
                  <a:cxn ang="0">
                    <a:pos x="2226" y="3068"/>
                  </a:cxn>
                  <a:cxn ang="0">
                    <a:pos x="2556" y="2878"/>
                  </a:cxn>
                  <a:cxn ang="0">
                    <a:pos x="2728" y="2730"/>
                  </a:cxn>
                  <a:cxn ang="0">
                    <a:pos x="2962" y="2432"/>
                  </a:cxn>
                  <a:cxn ang="0">
                    <a:pos x="3120" y="2082"/>
                  </a:cxn>
                  <a:cxn ang="0">
                    <a:pos x="3188" y="1694"/>
                  </a:cxn>
                  <a:cxn ang="0">
                    <a:pos x="3182" y="1450"/>
                  </a:cxn>
                  <a:cxn ang="0">
                    <a:pos x="3096" y="1068"/>
                  </a:cxn>
                  <a:cxn ang="0">
                    <a:pos x="2922" y="728"/>
                  </a:cxn>
                  <a:cxn ang="0">
                    <a:pos x="2728" y="494"/>
                  </a:cxn>
                  <a:cxn ang="0">
                    <a:pos x="2494" y="302"/>
                  </a:cxn>
                  <a:cxn ang="0">
                    <a:pos x="2154" y="128"/>
                  </a:cxn>
                  <a:cxn ang="0">
                    <a:pos x="1772" y="40"/>
                  </a:cxn>
                  <a:cxn ang="0">
                    <a:pos x="1530" y="34"/>
                  </a:cxn>
                  <a:cxn ang="0">
                    <a:pos x="1142" y="102"/>
                  </a:cxn>
                  <a:cxn ang="0">
                    <a:pos x="792" y="260"/>
                  </a:cxn>
                  <a:cxn ang="0">
                    <a:pos x="494" y="494"/>
                  </a:cxn>
                  <a:cxn ang="0">
                    <a:pos x="344" y="666"/>
                  </a:cxn>
                  <a:cxn ang="0">
                    <a:pos x="156" y="996"/>
                  </a:cxn>
                  <a:cxn ang="0">
                    <a:pos x="50" y="1372"/>
                  </a:cxn>
                  <a:cxn ang="0">
                    <a:pos x="32" y="1612"/>
                  </a:cxn>
                  <a:cxn ang="0">
                    <a:pos x="80" y="2006"/>
                  </a:cxn>
                  <a:cxn ang="0">
                    <a:pos x="222" y="2364"/>
                  </a:cxn>
                  <a:cxn ang="0">
                    <a:pos x="442" y="2674"/>
                  </a:cxn>
                </a:cxnLst>
                <a:rect l="0" t="0" r="r" b="b"/>
                <a:pathLst>
                  <a:path w="3222" h="3224">
                    <a:moveTo>
                      <a:pt x="1612" y="3224"/>
                    </a:moveTo>
                    <a:lnTo>
                      <a:pt x="1612" y="3224"/>
                    </a:lnTo>
                    <a:lnTo>
                      <a:pt x="1528" y="3222"/>
                    </a:lnTo>
                    <a:lnTo>
                      <a:pt x="1446" y="3216"/>
                    </a:lnTo>
                    <a:lnTo>
                      <a:pt x="1366" y="3206"/>
                    </a:lnTo>
                    <a:lnTo>
                      <a:pt x="1286" y="3192"/>
                    </a:lnTo>
                    <a:lnTo>
                      <a:pt x="1208" y="3174"/>
                    </a:lnTo>
                    <a:lnTo>
                      <a:pt x="1132" y="3152"/>
                    </a:lnTo>
                    <a:lnTo>
                      <a:pt x="1056" y="3126"/>
                    </a:lnTo>
                    <a:lnTo>
                      <a:pt x="984" y="3098"/>
                    </a:lnTo>
                    <a:lnTo>
                      <a:pt x="912" y="3064"/>
                    </a:lnTo>
                    <a:lnTo>
                      <a:pt x="842" y="3030"/>
                    </a:lnTo>
                    <a:lnTo>
                      <a:pt x="776" y="2990"/>
                    </a:lnTo>
                    <a:lnTo>
                      <a:pt x="710" y="2948"/>
                    </a:lnTo>
                    <a:lnTo>
                      <a:pt x="646" y="2904"/>
                    </a:lnTo>
                    <a:lnTo>
                      <a:pt x="586" y="2856"/>
                    </a:lnTo>
                    <a:lnTo>
                      <a:pt x="528" y="2806"/>
                    </a:lnTo>
                    <a:lnTo>
                      <a:pt x="472" y="2752"/>
                    </a:lnTo>
                    <a:lnTo>
                      <a:pt x="418" y="2696"/>
                    </a:lnTo>
                    <a:lnTo>
                      <a:pt x="368" y="2638"/>
                    </a:lnTo>
                    <a:lnTo>
                      <a:pt x="320" y="2576"/>
                    </a:lnTo>
                    <a:lnTo>
                      <a:pt x="274" y="2514"/>
                    </a:lnTo>
                    <a:lnTo>
                      <a:pt x="232" y="2448"/>
                    </a:lnTo>
                    <a:lnTo>
                      <a:pt x="194" y="2380"/>
                    </a:lnTo>
                    <a:lnTo>
                      <a:pt x="158" y="2310"/>
                    </a:lnTo>
                    <a:lnTo>
                      <a:pt x="126" y="2240"/>
                    </a:lnTo>
                    <a:lnTo>
                      <a:pt x="96" y="2166"/>
                    </a:lnTo>
                    <a:lnTo>
                      <a:pt x="72" y="2092"/>
                    </a:lnTo>
                    <a:lnTo>
                      <a:pt x="50" y="2014"/>
                    </a:lnTo>
                    <a:lnTo>
                      <a:pt x="32" y="1936"/>
                    </a:lnTo>
                    <a:lnTo>
                      <a:pt x="18" y="1858"/>
                    </a:lnTo>
                    <a:lnTo>
                      <a:pt x="8" y="1776"/>
                    </a:lnTo>
                    <a:lnTo>
                      <a:pt x="2" y="1694"/>
                    </a:lnTo>
                    <a:lnTo>
                      <a:pt x="0" y="1612"/>
                    </a:lnTo>
                    <a:lnTo>
                      <a:pt x="0" y="1612"/>
                    </a:lnTo>
                    <a:lnTo>
                      <a:pt x="0" y="1612"/>
                    </a:lnTo>
                    <a:lnTo>
                      <a:pt x="2" y="1528"/>
                    </a:lnTo>
                    <a:lnTo>
                      <a:pt x="8" y="1448"/>
                    </a:lnTo>
                    <a:lnTo>
                      <a:pt x="18" y="1366"/>
                    </a:lnTo>
                    <a:lnTo>
                      <a:pt x="32" y="1286"/>
                    </a:lnTo>
                    <a:lnTo>
                      <a:pt x="50" y="1208"/>
                    </a:lnTo>
                    <a:lnTo>
                      <a:pt x="72" y="1132"/>
                    </a:lnTo>
                    <a:lnTo>
                      <a:pt x="96" y="1058"/>
                    </a:lnTo>
                    <a:lnTo>
                      <a:pt x="126" y="984"/>
                    </a:lnTo>
                    <a:lnTo>
                      <a:pt x="158" y="914"/>
                    </a:lnTo>
                    <a:lnTo>
                      <a:pt x="194" y="844"/>
                    </a:lnTo>
                    <a:lnTo>
                      <a:pt x="232" y="776"/>
                    </a:lnTo>
                    <a:lnTo>
                      <a:pt x="274" y="710"/>
                    </a:lnTo>
                    <a:lnTo>
                      <a:pt x="320" y="648"/>
                    </a:lnTo>
                    <a:lnTo>
                      <a:pt x="368" y="586"/>
                    </a:lnTo>
                    <a:lnTo>
                      <a:pt x="418" y="528"/>
                    </a:lnTo>
                    <a:lnTo>
                      <a:pt x="472" y="472"/>
                    </a:lnTo>
                    <a:lnTo>
                      <a:pt x="528" y="418"/>
                    </a:lnTo>
                    <a:lnTo>
                      <a:pt x="586" y="368"/>
                    </a:lnTo>
                    <a:lnTo>
                      <a:pt x="646" y="320"/>
                    </a:lnTo>
                    <a:lnTo>
                      <a:pt x="710" y="276"/>
                    </a:lnTo>
                    <a:lnTo>
                      <a:pt x="776" y="234"/>
                    </a:lnTo>
                    <a:lnTo>
                      <a:pt x="842" y="194"/>
                    </a:lnTo>
                    <a:lnTo>
                      <a:pt x="912" y="158"/>
                    </a:lnTo>
                    <a:lnTo>
                      <a:pt x="984" y="126"/>
                    </a:lnTo>
                    <a:lnTo>
                      <a:pt x="1056" y="98"/>
                    </a:lnTo>
                    <a:lnTo>
                      <a:pt x="1132" y="72"/>
                    </a:lnTo>
                    <a:lnTo>
                      <a:pt x="1208" y="50"/>
                    </a:lnTo>
                    <a:lnTo>
                      <a:pt x="1286" y="32"/>
                    </a:lnTo>
                    <a:lnTo>
                      <a:pt x="1366" y="18"/>
                    </a:lnTo>
                    <a:lnTo>
                      <a:pt x="1446" y="8"/>
                    </a:lnTo>
                    <a:lnTo>
                      <a:pt x="1528" y="2"/>
                    </a:lnTo>
                    <a:lnTo>
                      <a:pt x="1612" y="0"/>
                    </a:lnTo>
                    <a:lnTo>
                      <a:pt x="1612" y="0"/>
                    </a:lnTo>
                    <a:lnTo>
                      <a:pt x="1612" y="0"/>
                    </a:lnTo>
                    <a:lnTo>
                      <a:pt x="1694" y="2"/>
                    </a:lnTo>
                    <a:lnTo>
                      <a:pt x="1776" y="8"/>
                    </a:lnTo>
                    <a:lnTo>
                      <a:pt x="1856" y="18"/>
                    </a:lnTo>
                    <a:lnTo>
                      <a:pt x="1936" y="32"/>
                    </a:lnTo>
                    <a:lnTo>
                      <a:pt x="2014" y="50"/>
                    </a:lnTo>
                    <a:lnTo>
                      <a:pt x="2090" y="72"/>
                    </a:lnTo>
                    <a:lnTo>
                      <a:pt x="2166" y="98"/>
                    </a:lnTo>
                    <a:lnTo>
                      <a:pt x="2238" y="126"/>
                    </a:lnTo>
                    <a:lnTo>
                      <a:pt x="2310" y="158"/>
                    </a:lnTo>
                    <a:lnTo>
                      <a:pt x="2380" y="194"/>
                    </a:lnTo>
                    <a:lnTo>
                      <a:pt x="2446" y="234"/>
                    </a:lnTo>
                    <a:lnTo>
                      <a:pt x="2512" y="276"/>
                    </a:lnTo>
                    <a:lnTo>
                      <a:pt x="2576" y="320"/>
                    </a:lnTo>
                    <a:lnTo>
                      <a:pt x="2636" y="368"/>
                    </a:lnTo>
                    <a:lnTo>
                      <a:pt x="2694" y="418"/>
                    </a:lnTo>
                    <a:lnTo>
                      <a:pt x="2750" y="472"/>
                    </a:lnTo>
                    <a:lnTo>
                      <a:pt x="2804" y="528"/>
                    </a:lnTo>
                    <a:lnTo>
                      <a:pt x="2854" y="586"/>
                    </a:lnTo>
                    <a:lnTo>
                      <a:pt x="2902" y="648"/>
                    </a:lnTo>
                    <a:lnTo>
                      <a:pt x="2948" y="710"/>
                    </a:lnTo>
                    <a:lnTo>
                      <a:pt x="2990" y="776"/>
                    </a:lnTo>
                    <a:lnTo>
                      <a:pt x="3028" y="844"/>
                    </a:lnTo>
                    <a:lnTo>
                      <a:pt x="3064" y="914"/>
                    </a:lnTo>
                    <a:lnTo>
                      <a:pt x="3096" y="984"/>
                    </a:lnTo>
                    <a:lnTo>
                      <a:pt x="3126" y="1058"/>
                    </a:lnTo>
                    <a:lnTo>
                      <a:pt x="3150" y="1132"/>
                    </a:lnTo>
                    <a:lnTo>
                      <a:pt x="3172" y="1208"/>
                    </a:lnTo>
                    <a:lnTo>
                      <a:pt x="3190" y="1286"/>
                    </a:lnTo>
                    <a:lnTo>
                      <a:pt x="3204" y="1366"/>
                    </a:lnTo>
                    <a:lnTo>
                      <a:pt x="3214" y="1448"/>
                    </a:lnTo>
                    <a:lnTo>
                      <a:pt x="3220" y="1528"/>
                    </a:lnTo>
                    <a:lnTo>
                      <a:pt x="3222" y="1612"/>
                    </a:lnTo>
                    <a:lnTo>
                      <a:pt x="3222" y="1612"/>
                    </a:lnTo>
                    <a:lnTo>
                      <a:pt x="3222" y="1612"/>
                    </a:lnTo>
                    <a:lnTo>
                      <a:pt x="3220" y="1694"/>
                    </a:lnTo>
                    <a:lnTo>
                      <a:pt x="3214" y="1776"/>
                    </a:lnTo>
                    <a:lnTo>
                      <a:pt x="3204" y="1858"/>
                    </a:lnTo>
                    <a:lnTo>
                      <a:pt x="3190" y="1936"/>
                    </a:lnTo>
                    <a:lnTo>
                      <a:pt x="3172" y="2014"/>
                    </a:lnTo>
                    <a:lnTo>
                      <a:pt x="3150" y="2092"/>
                    </a:lnTo>
                    <a:lnTo>
                      <a:pt x="3126" y="2166"/>
                    </a:lnTo>
                    <a:lnTo>
                      <a:pt x="3096" y="2240"/>
                    </a:lnTo>
                    <a:lnTo>
                      <a:pt x="3064" y="2310"/>
                    </a:lnTo>
                    <a:lnTo>
                      <a:pt x="3028" y="2380"/>
                    </a:lnTo>
                    <a:lnTo>
                      <a:pt x="2990" y="2448"/>
                    </a:lnTo>
                    <a:lnTo>
                      <a:pt x="2948" y="2514"/>
                    </a:lnTo>
                    <a:lnTo>
                      <a:pt x="2902" y="2576"/>
                    </a:lnTo>
                    <a:lnTo>
                      <a:pt x="2854" y="2638"/>
                    </a:lnTo>
                    <a:lnTo>
                      <a:pt x="2804" y="2696"/>
                    </a:lnTo>
                    <a:lnTo>
                      <a:pt x="2750" y="2752"/>
                    </a:lnTo>
                    <a:lnTo>
                      <a:pt x="2694" y="2806"/>
                    </a:lnTo>
                    <a:lnTo>
                      <a:pt x="2636" y="2856"/>
                    </a:lnTo>
                    <a:lnTo>
                      <a:pt x="2576" y="2904"/>
                    </a:lnTo>
                    <a:lnTo>
                      <a:pt x="2512" y="2948"/>
                    </a:lnTo>
                    <a:lnTo>
                      <a:pt x="2446" y="2990"/>
                    </a:lnTo>
                    <a:lnTo>
                      <a:pt x="2380" y="3030"/>
                    </a:lnTo>
                    <a:lnTo>
                      <a:pt x="2310" y="3064"/>
                    </a:lnTo>
                    <a:lnTo>
                      <a:pt x="2238" y="3098"/>
                    </a:lnTo>
                    <a:lnTo>
                      <a:pt x="2166" y="3126"/>
                    </a:lnTo>
                    <a:lnTo>
                      <a:pt x="2090" y="3152"/>
                    </a:lnTo>
                    <a:lnTo>
                      <a:pt x="2014" y="3174"/>
                    </a:lnTo>
                    <a:lnTo>
                      <a:pt x="1936" y="3192"/>
                    </a:lnTo>
                    <a:lnTo>
                      <a:pt x="1856" y="3206"/>
                    </a:lnTo>
                    <a:lnTo>
                      <a:pt x="1776" y="3216"/>
                    </a:lnTo>
                    <a:lnTo>
                      <a:pt x="1694" y="3222"/>
                    </a:lnTo>
                    <a:lnTo>
                      <a:pt x="1612" y="3224"/>
                    </a:lnTo>
                    <a:lnTo>
                      <a:pt x="1612" y="3224"/>
                    </a:lnTo>
                    <a:close/>
                    <a:moveTo>
                      <a:pt x="494" y="2730"/>
                    </a:moveTo>
                    <a:lnTo>
                      <a:pt x="494" y="2730"/>
                    </a:lnTo>
                    <a:lnTo>
                      <a:pt x="548" y="2782"/>
                    </a:lnTo>
                    <a:lnTo>
                      <a:pt x="606" y="2830"/>
                    </a:lnTo>
                    <a:lnTo>
                      <a:pt x="666" y="2878"/>
                    </a:lnTo>
                    <a:lnTo>
                      <a:pt x="728" y="2922"/>
                    </a:lnTo>
                    <a:lnTo>
                      <a:pt x="792" y="2964"/>
                    </a:lnTo>
                    <a:lnTo>
                      <a:pt x="858" y="3002"/>
                    </a:lnTo>
                    <a:lnTo>
                      <a:pt x="926" y="3036"/>
                    </a:lnTo>
                    <a:lnTo>
                      <a:pt x="996" y="3068"/>
                    </a:lnTo>
                    <a:lnTo>
                      <a:pt x="1068" y="3096"/>
                    </a:lnTo>
                    <a:lnTo>
                      <a:pt x="1142" y="3120"/>
                    </a:lnTo>
                    <a:lnTo>
                      <a:pt x="1216" y="3142"/>
                    </a:lnTo>
                    <a:lnTo>
                      <a:pt x="1292" y="3160"/>
                    </a:lnTo>
                    <a:lnTo>
                      <a:pt x="1370" y="3174"/>
                    </a:lnTo>
                    <a:lnTo>
                      <a:pt x="1450" y="3184"/>
                    </a:lnTo>
                    <a:lnTo>
                      <a:pt x="1530" y="3190"/>
                    </a:lnTo>
                    <a:lnTo>
                      <a:pt x="1612" y="3192"/>
                    </a:lnTo>
                    <a:lnTo>
                      <a:pt x="1612" y="3192"/>
                    </a:lnTo>
                    <a:lnTo>
                      <a:pt x="1612" y="3192"/>
                    </a:lnTo>
                    <a:lnTo>
                      <a:pt x="1692" y="3190"/>
                    </a:lnTo>
                    <a:lnTo>
                      <a:pt x="1772" y="3184"/>
                    </a:lnTo>
                    <a:lnTo>
                      <a:pt x="1852" y="3174"/>
                    </a:lnTo>
                    <a:lnTo>
                      <a:pt x="1930" y="3160"/>
                    </a:lnTo>
                    <a:lnTo>
                      <a:pt x="2006" y="3142"/>
                    </a:lnTo>
                    <a:lnTo>
                      <a:pt x="2080" y="3120"/>
                    </a:lnTo>
                    <a:lnTo>
                      <a:pt x="2154" y="3096"/>
                    </a:lnTo>
                    <a:lnTo>
                      <a:pt x="2226" y="3068"/>
                    </a:lnTo>
                    <a:lnTo>
                      <a:pt x="2296" y="3036"/>
                    </a:lnTo>
                    <a:lnTo>
                      <a:pt x="2364" y="3002"/>
                    </a:lnTo>
                    <a:lnTo>
                      <a:pt x="2430" y="2964"/>
                    </a:lnTo>
                    <a:lnTo>
                      <a:pt x="2494" y="2922"/>
                    </a:lnTo>
                    <a:lnTo>
                      <a:pt x="2556" y="2878"/>
                    </a:lnTo>
                    <a:lnTo>
                      <a:pt x="2616" y="2830"/>
                    </a:lnTo>
                    <a:lnTo>
                      <a:pt x="2674" y="2782"/>
                    </a:lnTo>
                    <a:lnTo>
                      <a:pt x="2728" y="2730"/>
                    </a:lnTo>
                    <a:lnTo>
                      <a:pt x="2728" y="2730"/>
                    </a:lnTo>
                    <a:lnTo>
                      <a:pt x="2728" y="2730"/>
                    </a:lnTo>
                    <a:lnTo>
                      <a:pt x="2780" y="2674"/>
                    </a:lnTo>
                    <a:lnTo>
                      <a:pt x="2830" y="2616"/>
                    </a:lnTo>
                    <a:lnTo>
                      <a:pt x="2878" y="2558"/>
                    </a:lnTo>
                    <a:lnTo>
                      <a:pt x="2922" y="2496"/>
                    </a:lnTo>
                    <a:lnTo>
                      <a:pt x="2962" y="2432"/>
                    </a:lnTo>
                    <a:lnTo>
                      <a:pt x="3000" y="2364"/>
                    </a:lnTo>
                    <a:lnTo>
                      <a:pt x="3036" y="2296"/>
                    </a:lnTo>
                    <a:lnTo>
                      <a:pt x="3066" y="2226"/>
                    </a:lnTo>
                    <a:lnTo>
                      <a:pt x="3096" y="2156"/>
                    </a:lnTo>
                    <a:lnTo>
                      <a:pt x="3120" y="2082"/>
                    </a:lnTo>
                    <a:lnTo>
                      <a:pt x="3142" y="2006"/>
                    </a:lnTo>
                    <a:lnTo>
                      <a:pt x="3158" y="1930"/>
                    </a:lnTo>
                    <a:lnTo>
                      <a:pt x="3172" y="1852"/>
                    </a:lnTo>
                    <a:lnTo>
                      <a:pt x="3182" y="1774"/>
                    </a:lnTo>
                    <a:lnTo>
                      <a:pt x="3188" y="1694"/>
                    </a:lnTo>
                    <a:lnTo>
                      <a:pt x="3190" y="1612"/>
                    </a:lnTo>
                    <a:lnTo>
                      <a:pt x="3190" y="1612"/>
                    </a:lnTo>
                    <a:lnTo>
                      <a:pt x="3190" y="1612"/>
                    </a:lnTo>
                    <a:lnTo>
                      <a:pt x="3188" y="1530"/>
                    </a:lnTo>
                    <a:lnTo>
                      <a:pt x="3182" y="1450"/>
                    </a:lnTo>
                    <a:lnTo>
                      <a:pt x="3172" y="1372"/>
                    </a:lnTo>
                    <a:lnTo>
                      <a:pt x="3158" y="1294"/>
                    </a:lnTo>
                    <a:lnTo>
                      <a:pt x="3142" y="1216"/>
                    </a:lnTo>
                    <a:lnTo>
                      <a:pt x="3120" y="1142"/>
                    </a:lnTo>
                    <a:lnTo>
                      <a:pt x="3096" y="1068"/>
                    </a:lnTo>
                    <a:lnTo>
                      <a:pt x="3066" y="996"/>
                    </a:lnTo>
                    <a:lnTo>
                      <a:pt x="3036" y="926"/>
                    </a:lnTo>
                    <a:lnTo>
                      <a:pt x="3000" y="858"/>
                    </a:lnTo>
                    <a:lnTo>
                      <a:pt x="2962" y="792"/>
                    </a:lnTo>
                    <a:lnTo>
                      <a:pt x="2922" y="728"/>
                    </a:lnTo>
                    <a:lnTo>
                      <a:pt x="2878" y="666"/>
                    </a:lnTo>
                    <a:lnTo>
                      <a:pt x="2830" y="606"/>
                    </a:lnTo>
                    <a:lnTo>
                      <a:pt x="2780" y="550"/>
                    </a:lnTo>
                    <a:lnTo>
                      <a:pt x="2728" y="494"/>
                    </a:lnTo>
                    <a:lnTo>
                      <a:pt x="2728" y="494"/>
                    </a:lnTo>
                    <a:lnTo>
                      <a:pt x="2728" y="494"/>
                    </a:lnTo>
                    <a:lnTo>
                      <a:pt x="2674" y="442"/>
                    </a:lnTo>
                    <a:lnTo>
                      <a:pt x="2616" y="392"/>
                    </a:lnTo>
                    <a:lnTo>
                      <a:pt x="2556" y="346"/>
                    </a:lnTo>
                    <a:lnTo>
                      <a:pt x="2494" y="302"/>
                    </a:lnTo>
                    <a:lnTo>
                      <a:pt x="2430" y="260"/>
                    </a:lnTo>
                    <a:lnTo>
                      <a:pt x="2364" y="222"/>
                    </a:lnTo>
                    <a:lnTo>
                      <a:pt x="2296" y="188"/>
                    </a:lnTo>
                    <a:lnTo>
                      <a:pt x="2226" y="156"/>
                    </a:lnTo>
                    <a:lnTo>
                      <a:pt x="2154" y="128"/>
                    </a:lnTo>
                    <a:lnTo>
                      <a:pt x="2080" y="102"/>
                    </a:lnTo>
                    <a:lnTo>
                      <a:pt x="2006" y="82"/>
                    </a:lnTo>
                    <a:lnTo>
                      <a:pt x="1930" y="64"/>
                    </a:lnTo>
                    <a:lnTo>
                      <a:pt x="1852" y="50"/>
                    </a:lnTo>
                    <a:lnTo>
                      <a:pt x="1772" y="40"/>
                    </a:lnTo>
                    <a:lnTo>
                      <a:pt x="1692" y="34"/>
                    </a:lnTo>
                    <a:lnTo>
                      <a:pt x="1612" y="32"/>
                    </a:lnTo>
                    <a:lnTo>
                      <a:pt x="1612" y="32"/>
                    </a:lnTo>
                    <a:lnTo>
                      <a:pt x="1612" y="32"/>
                    </a:lnTo>
                    <a:lnTo>
                      <a:pt x="1530" y="34"/>
                    </a:lnTo>
                    <a:lnTo>
                      <a:pt x="1450" y="40"/>
                    </a:lnTo>
                    <a:lnTo>
                      <a:pt x="1370" y="50"/>
                    </a:lnTo>
                    <a:lnTo>
                      <a:pt x="1292" y="64"/>
                    </a:lnTo>
                    <a:lnTo>
                      <a:pt x="1216" y="82"/>
                    </a:lnTo>
                    <a:lnTo>
                      <a:pt x="1142" y="102"/>
                    </a:lnTo>
                    <a:lnTo>
                      <a:pt x="1068" y="128"/>
                    </a:lnTo>
                    <a:lnTo>
                      <a:pt x="996" y="156"/>
                    </a:lnTo>
                    <a:lnTo>
                      <a:pt x="926" y="188"/>
                    </a:lnTo>
                    <a:lnTo>
                      <a:pt x="858" y="222"/>
                    </a:lnTo>
                    <a:lnTo>
                      <a:pt x="792" y="260"/>
                    </a:lnTo>
                    <a:lnTo>
                      <a:pt x="728" y="302"/>
                    </a:lnTo>
                    <a:lnTo>
                      <a:pt x="666" y="346"/>
                    </a:lnTo>
                    <a:lnTo>
                      <a:pt x="606" y="392"/>
                    </a:lnTo>
                    <a:lnTo>
                      <a:pt x="548" y="442"/>
                    </a:lnTo>
                    <a:lnTo>
                      <a:pt x="494" y="494"/>
                    </a:lnTo>
                    <a:lnTo>
                      <a:pt x="494" y="494"/>
                    </a:lnTo>
                    <a:lnTo>
                      <a:pt x="494" y="494"/>
                    </a:lnTo>
                    <a:lnTo>
                      <a:pt x="442" y="550"/>
                    </a:lnTo>
                    <a:lnTo>
                      <a:pt x="392" y="606"/>
                    </a:lnTo>
                    <a:lnTo>
                      <a:pt x="344" y="666"/>
                    </a:lnTo>
                    <a:lnTo>
                      <a:pt x="300" y="728"/>
                    </a:lnTo>
                    <a:lnTo>
                      <a:pt x="260" y="792"/>
                    </a:lnTo>
                    <a:lnTo>
                      <a:pt x="222" y="858"/>
                    </a:lnTo>
                    <a:lnTo>
                      <a:pt x="186" y="926"/>
                    </a:lnTo>
                    <a:lnTo>
                      <a:pt x="156" y="996"/>
                    </a:lnTo>
                    <a:lnTo>
                      <a:pt x="126" y="1068"/>
                    </a:lnTo>
                    <a:lnTo>
                      <a:pt x="102" y="1142"/>
                    </a:lnTo>
                    <a:lnTo>
                      <a:pt x="80" y="1216"/>
                    </a:lnTo>
                    <a:lnTo>
                      <a:pt x="64" y="1294"/>
                    </a:lnTo>
                    <a:lnTo>
                      <a:pt x="50" y="1372"/>
                    </a:lnTo>
                    <a:lnTo>
                      <a:pt x="40" y="1450"/>
                    </a:lnTo>
                    <a:lnTo>
                      <a:pt x="34" y="1530"/>
                    </a:lnTo>
                    <a:lnTo>
                      <a:pt x="32" y="1612"/>
                    </a:lnTo>
                    <a:lnTo>
                      <a:pt x="32" y="1612"/>
                    </a:lnTo>
                    <a:lnTo>
                      <a:pt x="32" y="1612"/>
                    </a:lnTo>
                    <a:lnTo>
                      <a:pt x="34" y="1694"/>
                    </a:lnTo>
                    <a:lnTo>
                      <a:pt x="40" y="1774"/>
                    </a:lnTo>
                    <a:lnTo>
                      <a:pt x="50" y="1852"/>
                    </a:lnTo>
                    <a:lnTo>
                      <a:pt x="64" y="1930"/>
                    </a:lnTo>
                    <a:lnTo>
                      <a:pt x="80" y="2006"/>
                    </a:lnTo>
                    <a:lnTo>
                      <a:pt x="102" y="2082"/>
                    </a:lnTo>
                    <a:lnTo>
                      <a:pt x="126" y="2156"/>
                    </a:lnTo>
                    <a:lnTo>
                      <a:pt x="156" y="2226"/>
                    </a:lnTo>
                    <a:lnTo>
                      <a:pt x="186" y="2296"/>
                    </a:lnTo>
                    <a:lnTo>
                      <a:pt x="222" y="2364"/>
                    </a:lnTo>
                    <a:lnTo>
                      <a:pt x="260" y="2432"/>
                    </a:lnTo>
                    <a:lnTo>
                      <a:pt x="300" y="2496"/>
                    </a:lnTo>
                    <a:lnTo>
                      <a:pt x="344" y="2558"/>
                    </a:lnTo>
                    <a:lnTo>
                      <a:pt x="392" y="2616"/>
                    </a:lnTo>
                    <a:lnTo>
                      <a:pt x="442" y="2674"/>
                    </a:lnTo>
                    <a:lnTo>
                      <a:pt x="494" y="2730"/>
                    </a:lnTo>
                    <a:lnTo>
                      <a:pt x="494" y="273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B0D026"/>
                  </a:gs>
                  <a:gs pos="50000">
                    <a:srgbClr val="B6D62A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noFill/>
                <a:headEnd type="oval"/>
                <a:tailEnd type="oval"/>
              </a:ln>
              <a:effectLst>
                <a:outerShdw blurRad="381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9"/>
              <p:cNvSpPr>
                <a:spLocks noEditPoints="1"/>
              </p:cNvSpPr>
              <p:nvPr/>
            </p:nvSpPr>
            <p:spPr bwMode="auto">
              <a:xfrm>
                <a:off x="2167170" y="2222569"/>
                <a:ext cx="3876185" cy="3876185"/>
              </a:xfrm>
              <a:custGeom>
                <a:avLst/>
                <a:gdLst/>
                <a:ahLst/>
                <a:cxnLst>
                  <a:cxn ang="0">
                    <a:pos x="1366" y="3206"/>
                  </a:cxn>
                  <a:cxn ang="0">
                    <a:pos x="984" y="3098"/>
                  </a:cxn>
                  <a:cxn ang="0">
                    <a:pos x="648" y="2904"/>
                  </a:cxn>
                  <a:cxn ang="0">
                    <a:pos x="368" y="2638"/>
                  </a:cxn>
                  <a:cxn ang="0">
                    <a:pos x="158" y="2312"/>
                  </a:cxn>
                  <a:cxn ang="0">
                    <a:pos x="32" y="1938"/>
                  </a:cxn>
                  <a:cxn ang="0">
                    <a:pos x="0" y="1612"/>
                  </a:cxn>
                  <a:cxn ang="0">
                    <a:pos x="32" y="1288"/>
                  </a:cxn>
                  <a:cxn ang="0">
                    <a:pos x="158" y="914"/>
                  </a:cxn>
                  <a:cxn ang="0">
                    <a:pos x="368" y="588"/>
                  </a:cxn>
                  <a:cxn ang="0">
                    <a:pos x="648" y="322"/>
                  </a:cxn>
                  <a:cxn ang="0">
                    <a:pos x="984" y="128"/>
                  </a:cxn>
                  <a:cxn ang="0">
                    <a:pos x="1366" y="20"/>
                  </a:cxn>
                  <a:cxn ang="0">
                    <a:pos x="1612" y="0"/>
                  </a:cxn>
                  <a:cxn ang="0">
                    <a:pos x="2014" y="52"/>
                  </a:cxn>
                  <a:cxn ang="0">
                    <a:pos x="2380" y="196"/>
                  </a:cxn>
                  <a:cxn ang="0">
                    <a:pos x="2696" y="420"/>
                  </a:cxn>
                  <a:cxn ang="0">
                    <a:pos x="2948" y="712"/>
                  </a:cxn>
                  <a:cxn ang="0">
                    <a:pos x="3126" y="1058"/>
                  </a:cxn>
                  <a:cxn ang="0">
                    <a:pos x="3216" y="1448"/>
                  </a:cxn>
                  <a:cxn ang="0">
                    <a:pos x="3222" y="1696"/>
                  </a:cxn>
                  <a:cxn ang="0">
                    <a:pos x="3152" y="2092"/>
                  </a:cxn>
                  <a:cxn ang="0">
                    <a:pos x="2990" y="2448"/>
                  </a:cxn>
                  <a:cxn ang="0">
                    <a:pos x="2752" y="2752"/>
                  </a:cxn>
                  <a:cxn ang="0">
                    <a:pos x="2448" y="2992"/>
                  </a:cxn>
                  <a:cxn ang="0">
                    <a:pos x="2092" y="3152"/>
                  </a:cxn>
                  <a:cxn ang="0">
                    <a:pos x="1694" y="3222"/>
                  </a:cxn>
                  <a:cxn ang="0">
                    <a:pos x="550" y="2782"/>
                  </a:cxn>
                  <a:cxn ang="0">
                    <a:pos x="858" y="3002"/>
                  </a:cxn>
                  <a:cxn ang="0">
                    <a:pos x="1216" y="3144"/>
                  </a:cxn>
                  <a:cxn ang="0">
                    <a:pos x="1612" y="3192"/>
                  </a:cxn>
                  <a:cxn ang="0">
                    <a:pos x="1852" y="3174"/>
                  </a:cxn>
                  <a:cxn ang="0">
                    <a:pos x="2226" y="3068"/>
                  </a:cxn>
                  <a:cxn ang="0">
                    <a:pos x="2558" y="2878"/>
                  </a:cxn>
                  <a:cxn ang="0">
                    <a:pos x="2728" y="2730"/>
                  </a:cxn>
                  <a:cxn ang="0">
                    <a:pos x="2964" y="2432"/>
                  </a:cxn>
                  <a:cxn ang="0">
                    <a:pos x="3120" y="2082"/>
                  </a:cxn>
                  <a:cxn ang="0">
                    <a:pos x="3190" y="1694"/>
                  </a:cxn>
                  <a:cxn ang="0">
                    <a:pos x="3184" y="1452"/>
                  </a:cxn>
                  <a:cxn ang="0">
                    <a:pos x="3096" y="1070"/>
                  </a:cxn>
                  <a:cxn ang="0">
                    <a:pos x="2922" y="730"/>
                  </a:cxn>
                  <a:cxn ang="0">
                    <a:pos x="2728" y="496"/>
                  </a:cxn>
                  <a:cxn ang="0">
                    <a:pos x="2496" y="302"/>
                  </a:cxn>
                  <a:cxn ang="0">
                    <a:pos x="2156" y="128"/>
                  </a:cxn>
                  <a:cxn ang="0">
                    <a:pos x="1774" y="42"/>
                  </a:cxn>
                  <a:cxn ang="0">
                    <a:pos x="1530" y="36"/>
                  </a:cxn>
                  <a:cxn ang="0">
                    <a:pos x="1142" y="104"/>
                  </a:cxn>
                  <a:cxn ang="0">
                    <a:pos x="792" y="262"/>
                  </a:cxn>
                  <a:cxn ang="0">
                    <a:pos x="494" y="496"/>
                  </a:cxn>
                  <a:cxn ang="0">
                    <a:pos x="346" y="668"/>
                  </a:cxn>
                  <a:cxn ang="0">
                    <a:pos x="156" y="998"/>
                  </a:cxn>
                  <a:cxn ang="0">
                    <a:pos x="50" y="1372"/>
                  </a:cxn>
                  <a:cxn ang="0">
                    <a:pos x="32" y="1612"/>
                  </a:cxn>
                  <a:cxn ang="0">
                    <a:pos x="82" y="2008"/>
                  </a:cxn>
                  <a:cxn ang="0">
                    <a:pos x="222" y="2366"/>
                  </a:cxn>
                  <a:cxn ang="0">
                    <a:pos x="442" y="2676"/>
                  </a:cxn>
                </a:cxnLst>
                <a:rect l="0" t="0" r="r" b="b"/>
                <a:pathLst>
                  <a:path w="3224" h="3224">
                    <a:moveTo>
                      <a:pt x="1612" y="3224"/>
                    </a:moveTo>
                    <a:lnTo>
                      <a:pt x="1612" y="3224"/>
                    </a:lnTo>
                    <a:lnTo>
                      <a:pt x="1528" y="3222"/>
                    </a:lnTo>
                    <a:lnTo>
                      <a:pt x="1448" y="3216"/>
                    </a:lnTo>
                    <a:lnTo>
                      <a:pt x="1366" y="3206"/>
                    </a:lnTo>
                    <a:lnTo>
                      <a:pt x="1286" y="3192"/>
                    </a:lnTo>
                    <a:lnTo>
                      <a:pt x="1208" y="3174"/>
                    </a:lnTo>
                    <a:lnTo>
                      <a:pt x="1132" y="3152"/>
                    </a:lnTo>
                    <a:lnTo>
                      <a:pt x="1058" y="3126"/>
                    </a:lnTo>
                    <a:lnTo>
                      <a:pt x="984" y="3098"/>
                    </a:lnTo>
                    <a:lnTo>
                      <a:pt x="912" y="3066"/>
                    </a:lnTo>
                    <a:lnTo>
                      <a:pt x="844" y="3030"/>
                    </a:lnTo>
                    <a:lnTo>
                      <a:pt x="776" y="2992"/>
                    </a:lnTo>
                    <a:lnTo>
                      <a:pt x="710" y="2950"/>
                    </a:lnTo>
                    <a:lnTo>
                      <a:pt x="648" y="2904"/>
                    </a:lnTo>
                    <a:lnTo>
                      <a:pt x="586" y="2856"/>
                    </a:lnTo>
                    <a:lnTo>
                      <a:pt x="528" y="2806"/>
                    </a:lnTo>
                    <a:lnTo>
                      <a:pt x="472" y="2752"/>
                    </a:lnTo>
                    <a:lnTo>
                      <a:pt x="418" y="2696"/>
                    </a:lnTo>
                    <a:lnTo>
                      <a:pt x="368" y="2638"/>
                    </a:lnTo>
                    <a:lnTo>
                      <a:pt x="320" y="2578"/>
                    </a:lnTo>
                    <a:lnTo>
                      <a:pt x="276" y="2514"/>
                    </a:lnTo>
                    <a:lnTo>
                      <a:pt x="234" y="2448"/>
                    </a:lnTo>
                    <a:lnTo>
                      <a:pt x="194" y="2382"/>
                    </a:lnTo>
                    <a:lnTo>
                      <a:pt x="158" y="2312"/>
                    </a:lnTo>
                    <a:lnTo>
                      <a:pt x="126" y="2240"/>
                    </a:lnTo>
                    <a:lnTo>
                      <a:pt x="98" y="2168"/>
                    </a:lnTo>
                    <a:lnTo>
                      <a:pt x="72" y="2092"/>
                    </a:lnTo>
                    <a:lnTo>
                      <a:pt x="50" y="2016"/>
                    </a:lnTo>
                    <a:lnTo>
                      <a:pt x="32" y="1938"/>
                    </a:lnTo>
                    <a:lnTo>
                      <a:pt x="18" y="1858"/>
                    </a:lnTo>
                    <a:lnTo>
                      <a:pt x="8" y="1778"/>
                    </a:lnTo>
                    <a:lnTo>
                      <a:pt x="2" y="1696"/>
                    </a:lnTo>
                    <a:lnTo>
                      <a:pt x="0" y="1612"/>
                    </a:lnTo>
                    <a:lnTo>
                      <a:pt x="0" y="1612"/>
                    </a:lnTo>
                    <a:lnTo>
                      <a:pt x="0" y="1612"/>
                    </a:lnTo>
                    <a:lnTo>
                      <a:pt x="2" y="1530"/>
                    </a:lnTo>
                    <a:lnTo>
                      <a:pt x="8" y="1448"/>
                    </a:lnTo>
                    <a:lnTo>
                      <a:pt x="18" y="1368"/>
                    </a:lnTo>
                    <a:lnTo>
                      <a:pt x="32" y="1288"/>
                    </a:lnTo>
                    <a:lnTo>
                      <a:pt x="50" y="1210"/>
                    </a:lnTo>
                    <a:lnTo>
                      <a:pt x="72" y="1134"/>
                    </a:lnTo>
                    <a:lnTo>
                      <a:pt x="98" y="1058"/>
                    </a:lnTo>
                    <a:lnTo>
                      <a:pt x="126" y="986"/>
                    </a:lnTo>
                    <a:lnTo>
                      <a:pt x="158" y="914"/>
                    </a:lnTo>
                    <a:lnTo>
                      <a:pt x="194" y="844"/>
                    </a:lnTo>
                    <a:lnTo>
                      <a:pt x="234" y="778"/>
                    </a:lnTo>
                    <a:lnTo>
                      <a:pt x="276" y="712"/>
                    </a:lnTo>
                    <a:lnTo>
                      <a:pt x="320" y="648"/>
                    </a:lnTo>
                    <a:lnTo>
                      <a:pt x="368" y="588"/>
                    </a:lnTo>
                    <a:lnTo>
                      <a:pt x="418" y="530"/>
                    </a:lnTo>
                    <a:lnTo>
                      <a:pt x="472" y="474"/>
                    </a:lnTo>
                    <a:lnTo>
                      <a:pt x="528" y="420"/>
                    </a:lnTo>
                    <a:lnTo>
                      <a:pt x="586" y="370"/>
                    </a:lnTo>
                    <a:lnTo>
                      <a:pt x="648" y="322"/>
                    </a:lnTo>
                    <a:lnTo>
                      <a:pt x="710" y="276"/>
                    </a:lnTo>
                    <a:lnTo>
                      <a:pt x="776" y="234"/>
                    </a:lnTo>
                    <a:lnTo>
                      <a:pt x="844" y="196"/>
                    </a:lnTo>
                    <a:lnTo>
                      <a:pt x="912" y="160"/>
                    </a:lnTo>
                    <a:lnTo>
                      <a:pt x="984" y="128"/>
                    </a:lnTo>
                    <a:lnTo>
                      <a:pt x="1058" y="98"/>
                    </a:lnTo>
                    <a:lnTo>
                      <a:pt x="1132" y="74"/>
                    </a:lnTo>
                    <a:lnTo>
                      <a:pt x="1208" y="52"/>
                    </a:lnTo>
                    <a:lnTo>
                      <a:pt x="1286" y="34"/>
                    </a:lnTo>
                    <a:lnTo>
                      <a:pt x="1366" y="20"/>
                    </a:lnTo>
                    <a:lnTo>
                      <a:pt x="1448" y="10"/>
                    </a:lnTo>
                    <a:lnTo>
                      <a:pt x="1528" y="4"/>
                    </a:lnTo>
                    <a:lnTo>
                      <a:pt x="1612" y="0"/>
                    </a:lnTo>
                    <a:lnTo>
                      <a:pt x="1612" y="0"/>
                    </a:lnTo>
                    <a:lnTo>
                      <a:pt x="1612" y="0"/>
                    </a:lnTo>
                    <a:lnTo>
                      <a:pt x="1694" y="4"/>
                    </a:lnTo>
                    <a:lnTo>
                      <a:pt x="1776" y="10"/>
                    </a:lnTo>
                    <a:lnTo>
                      <a:pt x="1858" y="20"/>
                    </a:lnTo>
                    <a:lnTo>
                      <a:pt x="1936" y="34"/>
                    </a:lnTo>
                    <a:lnTo>
                      <a:pt x="2014" y="52"/>
                    </a:lnTo>
                    <a:lnTo>
                      <a:pt x="2092" y="74"/>
                    </a:lnTo>
                    <a:lnTo>
                      <a:pt x="2166" y="98"/>
                    </a:lnTo>
                    <a:lnTo>
                      <a:pt x="2240" y="128"/>
                    </a:lnTo>
                    <a:lnTo>
                      <a:pt x="2310" y="160"/>
                    </a:lnTo>
                    <a:lnTo>
                      <a:pt x="2380" y="196"/>
                    </a:lnTo>
                    <a:lnTo>
                      <a:pt x="2448" y="234"/>
                    </a:lnTo>
                    <a:lnTo>
                      <a:pt x="2514" y="276"/>
                    </a:lnTo>
                    <a:lnTo>
                      <a:pt x="2576" y="322"/>
                    </a:lnTo>
                    <a:lnTo>
                      <a:pt x="2638" y="370"/>
                    </a:lnTo>
                    <a:lnTo>
                      <a:pt x="2696" y="420"/>
                    </a:lnTo>
                    <a:lnTo>
                      <a:pt x="2752" y="474"/>
                    </a:lnTo>
                    <a:lnTo>
                      <a:pt x="2804" y="530"/>
                    </a:lnTo>
                    <a:lnTo>
                      <a:pt x="2856" y="588"/>
                    </a:lnTo>
                    <a:lnTo>
                      <a:pt x="2904" y="648"/>
                    </a:lnTo>
                    <a:lnTo>
                      <a:pt x="2948" y="712"/>
                    </a:lnTo>
                    <a:lnTo>
                      <a:pt x="2990" y="778"/>
                    </a:lnTo>
                    <a:lnTo>
                      <a:pt x="3030" y="844"/>
                    </a:lnTo>
                    <a:lnTo>
                      <a:pt x="3064" y="914"/>
                    </a:lnTo>
                    <a:lnTo>
                      <a:pt x="3098" y="986"/>
                    </a:lnTo>
                    <a:lnTo>
                      <a:pt x="3126" y="1058"/>
                    </a:lnTo>
                    <a:lnTo>
                      <a:pt x="3152" y="1134"/>
                    </a:lnTo>
                    <a:lnTo>
                      <a:pt x="3172" y="1210"/>
                    </a:lnTo>
                    <a:lnTo>
                      <a:pt x="3190" y="1288"/>
                    </a:lnTo>
                    <a:lnTo>
                      <a:pt x="3206" y="1368"/>
                    </a:lnTo>
                    <a:lnTo>
                      <a:pt x="3216" y="1448"/>
                    </a:lnTo>
                    <a:lnTo>
                      <a:pt x="3222" y="1530"/>
                    </a:lnTo>
                    <a:lnTo>
                      <a:pt x="3224" y="1612"/>
                    </a:lnTo>
                    <a:lnTo>
                      <a:pt x="3224" y="1612"/>
                    </a:lnTo>
                    <a:lnTo>
                      <a:pt x="3224" y="1612"/>
                    </a:lnTo>
                    <a:lnTo>
                      <a:pt x="3222" y="1696"/>
                    </a:lnTo>
                    <a:lnTo>
                      <a:pt x="3216" y="1778"/>
                    </a:lnTo>
                    <a:lnTo>
                      <a:pt x="3206" y="1858"/>
                    </a:lnTo>
                    <a:lnTo>
                      <a:pt x="3190" y="1938"/>
                    </a:lnTo>
                    <a:lnTo>
                      <a:pt x="3172" y="2016"/>
                    </a:lnTo>
                    <a:lnTo>
                      <a:pt x="3152" y="2092"/>
                    </a:lnTo>
                    <a:lnTo>
                      <a:pt x="3126" y="2168"/>
                    </a:lnTo>
                    <a:lnTo>
                      <a:pt x="3098" y="2240"/>
                    </a:lnTo>
                    <a:lnTo>
                      <a:pt x="3064" y="2312"/>
                    </a:lnTo>
                    <a:lnTo>
                      <a:pt x="3030" y="2382"/>
                    </a:lnTo>
                    <a:lnTo>
                      <a:pt x="2990" y="2448"/>
                    </a:lnTo>
                    <a:lnTo>
                      <a:pt x="2948" y="2514"/>
                    </a:lnTo>
                    <a:lnTo>
                      <a:pt x="2904" y="2578"/>
                    </a:lnTo>
                    <a:lnTo>
                      <a:pt x="2856" y="2638"/>
                    </a:lnTo>
                    <a:lnTo>
                      <a:pt x="2804" y="2696"/>
                    </a:lnTo>
                    <a:lnTo>
                      <a:pt x="2752" y="2752"/>
                    </a:lnTo>
                    <a:lnTo>
                      <a:pt x="2696" y="2806"/>
                    </a:lnTo>
                    <a:lnTo>
                      <a:pt x="2638" y="2856"/>
                    </a:lnTo>
                    <a:lnTo>
                      <a:pt x="2576" y="2904"/>
                    </a:lnTo>
                    <a:lnTo>
                      <a:pt x="2514" y="2950"/>
                    </a:lnTo>
                    <a:lnTo>
                      <a:pt x="2448" y="2992"/>
                    </a:lnTo>
                    <a:lnTo>
                      <a:pt x="2380" y="3030"/>
                    </a:lnTo>
                    <a:lnTo>
                      <a:pt x="2310" y="3066"/>
                    </a:lnTo>
                    <a:lnTo>
                      <a:pt x="2240" y="3098"/>
                    </a:lnTo>
                    <a:lnTo>
                      <a:pt x="2166" y="3126"/>
                    </a:lnTo>
                    <a:lnTo>
                      <a:pt x="2092" y="3152"/>
                    </a:lnTo>
                    <a:lnTo>
                      <a:pt x="2014" y="3174"/>
                    </a:lnTo>
                    <a:lnTo>
                      <a:pt x="1936" y="3192"/>
                    </a:lnTo>
                    <a:lnTo>
                      <a:pt x="1858" y="3206"/>
                    </a:lnTo>
                    <a:lnTo>
                      <a:pt x="1776" y="3216"/>
                    </a:lnTo>
                    <a:lnTo>
                      <a:pt x="1694" y="3222"/>
                    </a:lnTo>
                    <a:lnTo>
                      <a:pt x="1612" y="3224"/>
                    </a:lnTo>
                    <a:lnTo>
                      <a:pt x="1612" y="3224"/>
                    </a:lnTo>
                    <a:close/>
                    <a:moveTo>
                      <a:pt x="494" y="2730"/>
                    </a:moveTo>
                    <a:lnTo>
                      <a:pt x="494" y="2730"/>
                    </a:lnTo>
                    <a:lnTo>
                      <a:pt x="550" y="2782"/>
                    </a:lnTo>
                    <a:lnTo>
                      <a:pt x="606" y="2832"/>
                    </a:lnTo>
                    <a:lnTo>
                      <a:pt x="666" y="2878"/>
                    </a:lnTo>
                    <a:lnTo>
                      <a:pt x="728" y="2922"/>
                    </a:lnTo>
                    <a:lnTo>
                      <a:pt x="792" y="2964"/>
                    </a:lnTo>
                    <a:lnTo>
                      <a:pt x="858" y="3002"/>
                    </a:lnTo>
                    <a:lnTo>
                      <a:pt x="926" y="3038"/>
                    </a:lnTo>
                    <a:lnTo>
                      <a:pt x="996" y="3068"/>
                    </a:lnTo>
                    <a:lnTo>
                      <a:pt x="1068" y="3096"/>
                    </a:lnTo>
                    <a:lnTo>
                      <a:pt x="1142" y="3122"/>
                    </a:lnTo>
                    <a:lnTo>
                      <a:pt x="1216" y="3144"/>
                    </a:lnTo>
                    <a:lnTo>
                      <a:pt x="1294" y="3160"/>
                    </a:lnTo>
                    <a:lnTo>
                      <a:pt x="1372" y="3174"/>
                    </a:lnTo>
                    <a:lnTo>
                      <a:pt x="1450" y="3184"/>
                    </a:lnTo>
                    <a:lnTo>
                      <a:pt x="1530" y="3190"/>
                    </a:lnTo>
                    <a:lnTo>
                      <a:pt x="1612" y="3192"/>
                    </a:lnTo>
                    <a:lnTo>
                      <a:pt x="1612" y="3192"/>
                    </a:lnTo>
                    <a:lnTo>
                      <a:pt x="1612" y="3192"/>
                    </a:lnTo>
                    <a:lnTo>
                      <a:pt x="1694" y="3190"/>
                    </a:lnTo>
                    <a:lnTo>
                      <a:pt x="1774" y="3184"/>
                    </a:lnTo>
                    <a:lnTo>
                      <a:pt x="1852" y="3174"/>
                    </a:lnTo>
                    <a:lnTo>
                      <a:pt x="1930" y="3160"/>
                    </a:lnTo>
                    <a:lnTo>
                      <a:pt x="2006" y="3144"/>
                    </a:lnTo>
                    <a:lnTo>
                      <a:pt x="2082" y="3122"/>
                    </a:lnTo>
                    <a:lnTo>
                      <a:pt x="2156" y="3096"/>
                    </a:lnTo>
                    <a:lnTo>
                      <a:pt x="2226" y="3068"/>
                    </a:lnTo>
                    <a:lnTo>
                      <a:pt x="2296" y="3038"/>
                    </a:lnTo>
                    <a:lnTo>
                      <a:pt x="2364" y="3002"/>
                    </a:lnTo>
                    <a:lnTo>
                      <a:pt x="2432" y="2964"/>
                    </a:lnTo>
                    <a:lnTo>
                      <a:pt x="2496" y="2922"/>
                    </a:lnTo>
                    <a:lnTo>
                      <a:pt x="2558" y="2878"/>
                    </a:lnTo>
                    <a:lnTo>
                      <a:pt x="2616" y="2832"/>
                    </a:lnTo>
                    <a:lnTo>
                      <a:pt x="2674" y="2782"/>
                    </a:lnTo>
                    <a:lnTo>
                      <a:pt x="2728" y="2730"/>
                    </a:lnTo>
                    <a:lnTo>
                      <a:pt x="2728" y="2730"/>
                    </a:lnTo>
                    <a:lnTo>
                      <a:pt x="2728" y="2730"/>
                    </a:lnTo>
                    <a:lnTo>
                      <a:pt x="2782" y="2676"/>
                    </a:lnTo>
                    <a:lnTo>
                      <a:pt x="2830" y="2618"/>
                    </a:lnTo>
                    <a:lnTo>
                      <a:pt x="2878" y="2558"/>
                    </a:lnTo>
                    <a:lnTo>
                      <a:pt x="2922" y="2496"/>
                    </a:lnTo>
                    <a:lnTo>
                      <a:pt x="2964" y="2432"/>
                    </a:lnTo>
                    <a:lnTo>
                      <a:pt x="3002" y="2366"/>
                    </a:lnTo>
                    <a:lnTo>
                      <a:pt x="3036" y="2298"/>
                    </a:lnTo>
                    <a:lnTo>
                      <a:pt x="3068" y="2228"/>
                    </a:lnTo>
                    <a:lnTo>
                      <a:pt x="3096" y="2156"/>
                    </a:lnTo>
                    <a:lnTo>
                      <a:pt x="3120" y="2082"/>
                    </a:lnTo>
                    <a:lnTo>
                      <a:pt x="3142" y="2008"/>
                    </a:lnTo>
                    <a:lnTo>
                      <a:pt x="3160" y="1932"/>
                    </a:lnTo>
                    <a:lnTo>
                      <a:pt x="3174" y="1854"/>
                    </a:lnTo>
                    <a:lnTo>
                      <a:pt x="3184" y="1774"/>
                    </a:lnTo>
                    <a:lnTo>
                      <a:pt x="3190" y="1694"/>
                    </a:lnTo>
                    <a:lnTo>
                      <a:pt x="3192" y="1612"/>
                    </a:lnTo>
                    <a:lnTo>
                      <a:pt x="3192" y="1612"/>
                    </a:lnTo>
                    <a:lnTo>
                      <a:pt x="3192" y="1612"/>
                    </a:lnTo>
                    <a:lnTo>
                      <a:pt x="3190" y="1532"/>
                    </a:lnTo>
                    <a:lnTo>
                      <a:pt x="3184" y="1452"/>
                    </a:lnTo>
                    <a:lnTo>
                      <a:pt x="3174" y="1372"/>
                    </a:lnTo>
                    <a:lnTo>
                      <a:pt x="3160" y="1294"/>
                    </a:lnTo>
                    <a:lnTo>
                      <a:pt x="3142" y="1218"/>
                    </a:lnTo>
                    <a:lnTo>
                      <a:pt x="3120" y="1144"/>
                    </a:lnTo>
                    <a:lnTo>
                      <a:pt x="3096" y="1070"/>
                    </a:lnTo>
                    <a:lnTo>
                      <a:pt x="3068" y="998"/>
                    </a:lnTo>
                    <a:lnTo>
                      <a:pt x="3036" y="928"/>
                    </a:lnTo>
                    <a:lnTo>
                      <a:pt x="3002" y="860"/>
                    </a:lnTo>
                    <a:lnTo>
                      <a:pt x="2964" y="794"/>
                    </a:lnTo>
                    <a:lnTo>
                      <a:pt x="2922" y="730"/>
                    </a:lnTo>
                    <a:lnTo>
                      <a:pt x="2878" y="668"/>
                    </a:lnTo>
                    <a:lnTo>
                      <a:pt x="2830" y="608"/>
                    </a:lnTo>
                    <a:lnTo>
                      <a:pt x="2782" y="550"/>
                    </a:lnTo>
                    <a:lnTo>
                      <a:pt x="2728" y="496"/>
                    </a:lnTo>
                    <a:lnTo>
                      <a:pt x="2728" y="496"/>
                    </a:lnTo>
                    <a:lnTo>
                      <a:pt x="2728" y="496"/>
                    </a:lnTo>
                    <a:lnTo>
                      <a:pt x="2674" y="444"/>
                    </a:lnTo>
                    <a:lnTo>
                      <a:pt x="2616" y="394"/>
                    </a:lnTo>
                    <a:lnTo>
                      <a:pt x="2558" y="346"/>
                    </a:lnTo>
                    <a:lnTo>
                      <a:pt x="2496" y="302"/>
                    </a:lnTo>
                    <a:lnTo>
                      <a:pt x="2432" y="262"/>
                    </a:lnTo>
                    <a:lnTo>
                      <a:pt x="2364" y="224"/>
                    </a:lnTo>
                    <a:lnTo>
                      <a:pt x="2296" y="188"/>
                    </a:lnTo>
                    <a:lnTo>
                      <a:pt x="2226" y="158"/>
                    </a:lnTo>
                    <a:lnTo>
                      <a:pt x="2156" y="128"/>
                    </a:lnTo>
                    <a:lnTo>
                      <a:pt x="2082" y="104"/>
                    </a:lnTo>
                    <a:lnTo>
                      <a:pt x="2006" y="82"/>
                    </a:lnTo>
                    <a:lnTo>
                      <a:pt x="1930" y="66"/>
                    </a:lnTo>
                    <a:lnTo>
                      <a:pt x="1852" y="52"/>
                    </a:lnTo>
                    <a:lnTo>
                      <a:pt x="1774" y="42"/>
                    </a:lnTo>
                    <a:lnTo>
                      <a:pt x="1694" y="36"/>
                    </a:lnTo>
                    <a:lnTo>
                      <a:pt x="1612" y="32"/>
                    </a:lnTo>
                    <a:lnTo>
                      <a:pt x="1612" y="32"/>
                    </a:lnTo>
                    <a:lnTo>
                      <a:pt x="1612" y="32"/>
                    </a:lnTo>
                    <a:lnTo>
                      <a:pt x="1530" y="36"/>
                    </a:lnTo>
                    <a:lnTo>
                      <a:pt x="1450" y="42"/>
                    </a:lnTo>
                    <a:lnTo>
                      <a:pt x="1372" y="52"/>
                    </a:lnTo>
                    <a:lnTo>
                      <a:pt x="1294" y="66"/>
                    </a:lnTo>
                    <a:lnTo>
                      <a:pt x="1216" y="82"/>
                    </a:lnTo>
                    <a:lnTo>
                      <a:pt x="1142" y="104"/>
                    </a:lnTo>
                    <a:lnTo>
                      <a:pt x="1068" y="128"/>
                    </a:lnTo>
                    <a:lnTo>
                      <a:pt x="996" y="158"/>
                    </a:lnTo>
                    <a:lnTo>
                      <a:pt x="926" y="188"/>
                    </a:lnTo>
                    <a:lnTo>
                      <a:pt x="858" y="224"/>
                    </a:lnTo>
                    <a:lnTo>
                      <a:pt x="792" y="262"/>
                    </a:lnTo>
                    <a:lnTo>
                      <a:pt x="728" y="302"/>
                    </a:lnTo>
                    <a:lnTo>
                      <a:pt x="666" y="346"/>
                    </a:lnTo>
                    <a:lnTo>
                      <a:pt x="606" y="394"/>
                    </a:lnTo>
                    <a:lnTo>
                      <a:pt x="550" y="444"/>
                    </a:lnTo>
                    <a:lnTo>
                      <a:pt x="494" y="496"/>
                    </a:lnTo>
                    <a:lnTo>
                      <a:pt x="494" y="496"/>
                    </a:lnTo>
                    <a:lnTo>
                      <a:pt x="494" y="496"/>
                    </a:lnTo>
                    <a:lnTo>
                      <a:pt x="442" y="550"/>
                    </a:lnTo>
                    <a:lnTo>
                      <a:pt x="392" y="608"/>
                    </a:lnTo>
                    <a:lnTo>
                      <a:pt x="346" y="668"/>
                    </a:lnTo>
                    <a:lnTo>
                      <a:pt x="302" y="730"/>
                    </a:lnTo>
                    <a:lnTo>
                      <a:pt x="260" y="794"/>
                    </a:lnTo>
                    <a:lnTo>
                      <a:pt x="222" y="860"/>
                    </a:lnTo>
                    <a:lnTo>
                      <a:pt x="188" y="928"/>
                    </a:lnTo>
                    <a:lnTo>
                      <a:pt x="156" y="998"/>
                    </a:lnTo>
                    <a:lnTo>
                      <a:pt x="128" y="1070"/>
                    </a:lnTo>
                    <a:lnTo>
                      <a:pt x="102" y="1144"/>
                    </a:lnTo>
                    <a:lnTo>
                      <a:pt x="82" y="1218"/>
                    </a:lnTo>
                    <a:lnTo>
                      <a:pt x="64" y="1294"/>
                    </a:lnTo>
                    <a:lnTo>
                      <a:pt x="50" y="1372"/>
                    </a:lnTo>
                    <a:lnTo>
                      <a:pt x="40" y="1452"/>
                    </a:lnTo>
                    <a:lnTo>
                      <a:pt x="34" y="1532"/>
                    </a:lnTo>
                    <a:lnTo>
                      <a:pt x="32" y="1612"/>
                    </a:lnTo>
                    <a:lnTo>
                      <a:pt x="32" y="1612"/>
                    </a:lnTo>
                    <a:lnTo>
                      <a:pt x="32" y="1612"/>
                    </a:lnTo>
                    <a:lnTo>
                      <a:pt x="34" y="1694"/>
                    </a:lnTo>
                    <a:lnTo>
                      <a:pt x="40" y="1774"/>
                    </a:lnTo>
                    <a:lnTo>
                      <a:pt x="50" y="1854"/>
                    </a:lnTo>
                    <a:lnTo>
                      <a:pt x="64" y="1932"/>
                    </a:lnTo>
                    <a:lnTo>
                      <a:pt x="82" y="2008"/>
                    </a:lnTo>
                    <a:lnTo>
                      <a:pt x="102" y="2082"/>
                    </a:lnTo>
                    <a:lnTo>
                      <a:pt x="128" y="2156"/>
                    </a:lnTo>
                    <a:lnTo>
                      <a:pt x="156" y="2228"/>
                    </a:lnTo>
                    <a:lnTo>
                      <a:pt x="188" y="2298"/>
                    </a:lnTo>
                    <a:lnTo>
                      <a:pt x="222" y="2366"/>
                    </a:lnTo>
                    <a:lnTo>
                      <a:pt x="260" y="2432"/>
                    </a:lnTo>
                    <a:lnTo>
                      <a:pt x="302" y="2496"/>
                    </a:lnTo>
                    <a:lnTo>
                      <a:pt x="346" y="2558"/>
                    </a:lnTo>
                    <a:lnTo>
                      <a:pt x="392" y="2618"/>
                    </a:lnTo>
                    <a:lnTo>
                      <a:pt x="442" y="2676"/>
                    </a:lnTo>
                    <a:lnTo>
                      <a:pt x="494" y="2730"/>
                    </a:lnTo>
                    <a:lnTo>
                      <a:pt x="494" y="273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100000">
                    <a:schemeClr val="bg1">
                      <a:lumMod val="50000"/>
                    </a:schemeClr>
                  </a:gs>
                  <a:gs pos="0">
                    <a:schemeClr val="tx1">
                      <a:lumMod val="75000"/>
                      <a:lumOff val="25000"/>
                    </a:schemeClr>
                  </a:gs>
                </a:gsLst>
                <a:lin ang="13500000" scaled="1"/>
                <a:tileRect/>
              </a:gradFill>
              <a:ln w="19050">
                <a:noFill/>
                <a:headEnd type="oval"/>
                <a:tailEnd type="oval"/>
              </a:ln>
              <a:effectLst>
                <a:outerShdw blurRad="381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pic>
          <p:nvPicPr>
            <p:cNvPr id="18" name="그림 17" descr="26.png"/>
            <p:cNvPicPr>
              <a:picLocks noChangeAspect="1"/>
            </p:cNvPicPr>
            <p:nvPr/>
          </p:nvPicPr>
          <p:blipFill>
            <a:blip r:embed="rId3" cstate="print"/>
            <a:srcRect l="75989" t="57739" r="16529" b="32811"/>
            <a:stretch>
              <a:fillRect/>
            </a:stretch>
          </p:blipFill>
          <p:spPr>
            <a:xfrm>
              <a:off x="5443525" y="2420423"/>
              <a:ext cx="998655" cy="946094"/>
            </a:xfrm>
            <a:prstGeom prst="rect">
              <a:avLst/>
            </a:prstGeom>
          </p:spPr>
        </p:pic>
      </p:grpSp>
      <p:sp>
        <p:nvSpPr>
          <p:cNvPr id="10" name="직사각형 9"/>
          <p:cNvSpPr/>
          <p:nvPr/>
        </p:nvSpPr>
        <p:spPr>
          <a:xfrm>
            <a:off x="238558" y="87598"/>
            <a:ext cx="9119788" cy="584727"/>
          </a:xfrm>
          <a:prstGeom prst="rect">
            <a:avLst/>
          </a:prstGeom>
          <a:effectLst>
            <a:outerShdw blurRad="76200" dir="5400000" algn="ctr" rotWithShape="0">
              <a:srgbClr val="000000"/>
            </a:outerShdw>
          </a:effectLst>
        </p:spPr>
        <p:txBody>
          <a:bodyPr anchor="ctr" anchorCtr="0"/>
          <a:lstStyle/>
          <a:p>
            <a:pPr eaLnBrk="0" latinLnBrk="0" hangingPunct="0"/>
            <a:r>
              <a:rPr lang="en-US" altLang="ko-KR" sz="3200" b="1" kern="0" spc="-150" dirty="0" smtClean="0">
                <a:gradFill>
                  <a:gsLst>
                    <a:gs pos="100000">
                      <a:prstClr val="white"/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21594000" scaled="0"/>
                </a:gradFill>
              </a:rPr>
              <a:t>3. </a:t>
            </a:r>
            <a:r>
              <a:rPr lang="ko-KR" altLang="en-US" sz="3200" b="1" kern="0" spc="-150" dirty="0" smtClean="0">
                <a:gradFill>
                  <a:gsLst>
                    <a:gs pos="100000">
                      <a:prstClr val="white"/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21594000" scaled="0"/>
                </a:gradFill>
              </a:rPr>
              <a:t>기대 효</a:t>
            </a:r>
            <a:r>
              <a:rPr lang="ko-KR" altLang="en-US" sz="3200" b="1" kern="0" spc="-150" dirty="0">
                <a:gradFill>
                  <a:gsLst>
                    <a:gs pos="100000">
                      <a:prstClr val="white"/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21594000" scaled="0"/>
                </a:gradFill>
              </a:rPr>
              <a:t>과</a:t>
            </a:r>
          </a:p>
        </p:txBody>
      </p:sp>
      <p:grpSp>
        <p:nvGrpSpPr>
          <p:cNvPr id="11" name="그룹 203"/>
          <p:cNvGrpSpPr/>
          <p:nvPr/>
        </p:nvGrpSpPr>
        <p:grpSpPr>
          <a:xfrm>
            <a:off x="-36512" y="3026402"/>
            <a:ext cx="2731646" cy="1266694"/>
            <a:chOff x="663539" y="1942071"/>
            <a:chExt cx="1710309" cy="1656184"/>
          </a:xfrm>
        </p:grpSpPr>
        <p:grpSp>
          <p:nvGrpSpPr>
            <p:cNvPr id="15" name="그룹 39"/>
            <p:cNvGrpSpPr/>
            <p:nvPr/>
          </p:nvGrpSpPr>
          <p:grpSpPr>
            <a:xfrm>
              <a:off x="663539" y="1942071"/>
              <a:ext cx="1710309" cy="1656184"/>
              <a:chOff x="5597995" y="2734159"/>
              <a:chExt cx="1710309" cy="1656184"/>
            </a:xfrm>
          </p:grpSpPr>
          <p:sp>
            <p:nvSpPr>
              <p:cNvPr id="65" name="타원 60"/>
              <p:cNvSpPr/>
              <p:nvPr/>
            </p:nvSpPr>
            <p:spPr>
              <a:xfrm>
                <a:off x="5652120" y="2734159"/>
                <a:ext cx="1656184" cy="165618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B0D026"/>
                  </a:gs>
                  <a:gs pos="50000">
                    <a:srgbClr val="B6D62A"/>
                  </a:gs>
                  <a:gs pos="0">
                    <a:srgbClr val="475F07"/>
                  </a:gs>
                </a:gsLst>
                <a:lin ang="13500000" scaled="1"/>
                <a:tileRect/>
              </a:gradFill>
              <a:ln w="50800">
                <a:noFill/>
                <a:headEnd type="oval"/>
                <a:tailEnd type="oval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6" name="그룹 172"/>
              <p:cNvGrpSpPr/>
              <p:nvPr/>
            </p:nvGrpSpPr>
            <p:grpSpPr>
              <a:xfrm>
                <a:off x="5597995" y="3356992"/>
                <a:ext cx="1618989" cy="1023210"/>
                <a:chOff x="5597995" y="3356992"/>
                <a:chExt cx="1618989" cy="1023210"/>
              </a:xfrm>
            </p:grpSpPr>
            <p:sp>
              <p:nvSpPr>
                <p:cNvPr id="67" name="자유형 66"/>
                <p:cNvSpPr/>
                <p:nvPr/>
              </p:nvSpPr>
              <p:spPr>
                <a:xfrm>
                  <a:off x="5688124" y="3356992"/>
                  <a:ext cx="1518981" cy="1023210"/>
                </a:xfrm>
                <a:custGeom>
                  <a:avLst/>
                  <a:gdLst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113242 w 1584855"/>
                    <a:gd name="connsiteY0" fmla="*/ 109008 h 828145"/>
                    <a:gd name="connsiteX1" fmla="*/ 254765 w 1584855"/>
                    <a:gd name="connsiteY1" fmla="*/ 165773 h 828145"/>
                    <a:gd name="connsiteX2" fmla="*/ 694267 w 1584855"/>
                    <a:gd name="connsiteY2" fmla="*/ 337608 h 828145"/>
                    <a:gd name="connsiteX3" fmla="*/ 989542 w 1584855"/>
                    <a:gd name="connsiteY3" fmla="*/ 237595 h 828145"/>
                    <a:gd name="connsiteX4" fmla="*/ 1584855 w 1584855"/>
                    <a:gd name="connsiteY4" fmla="*/ 394758 h 828145"/>
                    <a:gd name="connsiteX5" fmla="*/ 903817 w 1584855"/>
                    <a:gd name="connsiteY5" fmla="*/ 828145 h 828145"/>
                    <a:gd name="connsiteX6" fmla="*/ 113242 w 1584855"/>
                    <a:gd name="connsiteY6" fmla="*/ 109008 h 828145"/>
                    <a:gd name="connsiteX0" fmla="*/ 113242 w 1584855"/>
                    <a:gd name="connsiteY0" fmla="*/ 109008 h 828145"/>
                    <a:gd name="connsiteX1" fmla="*/ 254765 w 1584855"/>
                    <a:gd name="connsiteY1" fmla="*/ 165773 h 828145"/>
                    <a:gd name="connsiteX2" fmla="*/ 694267 w 1584855"/>
                    <a:gd name="connsiteY2" fmla="*/ 337608 h 828145"/>
                    <a:gd name="connsiteX3" fmla="*/ 989542 w 1584855"/>
                    <a:gd name="connsiteY3" fmla="*/ 237595 h 828145"/>
                    <a:gd name="connsiteX4" fmla="*/ 1584855 w 1584855"/>
                    <a:gd name="connsiteY4" fmla="*/ 394758 h 828145"/>
                    <a:gd name="connsiteX5" fmla="*/ 903817 w 1584855"/>
                    <a:gd name="connsiteY5" fmla="*/ 828145 h 828145"/>
                    <a:gd name="connsiteX6" fmla="*/ 113242 w 1584855"/>
                    <a:gd name="connsiteY6" fmla="*/ 109008 h 828145"/>
                    <a:gd name="connsiteX0" fmla="*/ 0 w 1471613"/>
                    <a:gd name="connsiteY0" fmla="*/ 50841 h 769978"/>
                    <a:gd name="connsiteX1" fmla="*/ 141523 w 1471613"/>
                    <a:gd name="connsiteY1" fmla="*/ 107606 h 769978"/>
                    <a:gd name="connsiteX2" fmla="*/ 581025 w 1471613"/>
                    <a:gd name="connsiteY2" fmla="*/ 279441 h 769978"/>
                    <a:gd name="connsiteX3" fmla="*/ 876300 w 1471613"/>
                    <a:gd name="connsiteY3" fmla="*/ 179428 h 769978"/>
                    <a:gd name="connsiteX4" fmla="*/ 1471613 w 1471613"/>
                    <a:gd name="connsiteY4" fmla="*/ 336591 h 769978"/>
                    <a:gd name="connsiteX5" fmla="*/ 790575 w 1471613"/>
                    <a:gd name="connsiteY5" fmla="*/ 769978 h 769978"/>
                    <a:gd name="connsiteX6" fmla="*/ 0 w 1471613"/>
                    <a:gd name="connsiteY6" fmla="*/ 50841 h 769978"/>
                    <a:gd name="connsiteX0" fmla="*/ 0 w 1471613"/>
                    <a:gd name="connsiteY0" fmla="*/ 50841 h 769978"/>
                    <a:gd name="connsiteX1" fmla="*/ 141523 w 1471613"/>
                    <a:gd name="connsiteY1" fmla="*/ 107606 h 769978"/>
                    <a:gd name="connsiteX2" fmla="*/ 581025 w 1471613"/>
                    <a:gd name="connsiteY2" fmla="*/ 279441 h 769978"/>
                    <a:gd name="connsiteX3" fmla="*/ 876300 w 1471613"/>
                    <a:gd name="connsiteY3" fmla="*/ 179428 h 769978"/>
                    <a:gd name="connsiteX4" fmla="*/ 1471613 w 1471613"/>
                    <a:gd name="connsiteY4" fmla="*/ 336591 h 769978"/>
                    <a:gd name="connsiteX5" fmla="*/ 790575 w 1471613"/>
                    <a:gd name="connsiteY5" fmla="*/ 769978 h 769978"/>
                    <a:gd name="connsiteX6" fmla="*/ 0 w 1471613"/>
                    <a:gd name="connsiteY6" fmla="*/ 50841 h 769978"/>
                    <a:gd name="connsiteX0" fmla="*/ 0 w 1471613"/>
                    <a:gd name="connsiteY0" fmla="*/ 50841 h 769978"/>
                    <a:gd name="connsiteX1" fmla="*/ 141523 w 1471613"/>
                    <a:gd name="connsiteY1" fmla="*/ 107606 h 769978"/>
                    <a:gd name="connsiteX2" fmla="*/ 581025 w 1471613"/>
                    <a:gd name="connsiteY2" fmla="*/ 279441 h 769978"/>
                    <a:gd name="connsiteX3" fmla="*/ 876300 w 1471613"/>
                    <a:gd name="connsiteY3" fmla="*/ 179428 h 769978"/>
                    <a:gd name="connsiteX4" fmla="*/ 1471613 w 1471613"/>
                    <a:gd name="connsiteY4" fmla="*/ 336591 h 769978"/>
                    <a:gd name="connsiteX5" fmla="*/ 790575 w 1471613"/>
                    <a:gd name="connsiteY5" fmla="*/ 769978 h 769978"/>
                    <a:gd name="connsiteX6" fmla="*/ 0 w 1471613"/>
                    <a:gd name="connsiteY6" fmla="*/ 50841 h 769978"/>
                    <a:gd name="connsiteX0" fmla="*/ 7615 w 1479228"/>
                    <a:gd name="connsiteY0" fmla="*/ 50841 h 769978"/>
                    <a:gd name="connsiteX1" fmla="*/ 149138 w 1479228"/>
                    <a:gd name="connsiteY1" fmla="*/ 107606 h 769978"/>
                    <a:gd name="connsiteX2" fmla="*/ 588640 w 1479228"/>
                    <a:gd name="connsiteY2" fmla="*/ 279441 h 769978"/>
                    <a:gd name="connsiteX3" fmla="*/ 883915 w 1479228"/>
                    <a:gd name="connsiteY3" fmla="*/ 179428 h 769978"/>
                    <a:gd name="connsiteX4" fmla="*/ 1479228 w 1479228"/>
                    <a:gd name="connsiteY4" fmla="*/ 336591 h 769978"/>
                    <a:gd name="connsiteX5" fmla="*/ 798190 w 1479228"/>
                    <a:gd name="connsiteY5" fmla="*/ 769978 h 769978"/>
                    <a:gd name="connsiteX6" fmla="*/ 7615 w 1479228"/>
                    <a:gd name="connsiteY6" fmla="*/ 50841 h 769978"/>
                    <a:gd name="connsiteX0" fmla="*/ 7615 w 1481721"/>
                    <a:gd name="connsiteY0" fmla="*/ 65396 h 727769"/>
                    <a:gd name="connsiteX1" fmla="*/ 151631 w 1481721"/>
                    <a:gd name="connsiteY1" fmla="*/ 65397 h 727769"/>
                    <a:gd name="connsiteX2" fmla="*/ 591133 w 1481721"/>
                    <a:gd name="connsiteY2" fmla="*/ 237232 h 727769"/>
                    <a:gd name="connsiteX3" fmla="*/ 886408 w 1481721"/>
                    <a:gd name="connsiteY3" fmla="*/ 137219 h 727769"/>
                    <a:gd name="connsiteX4" fmla="*/ 1481721 w 1481721"/>
                    <a:gd name="connsiteY4" fmla="*/ 294382 h 727769"/>
                    <a:gd name="connsiteX5" fmla="*/ 800683 w 1481721"/>
                    <a:gd name="connsiteY5" fmla="*/ 727769 h 727769"/>
                    <a:gd name="connsiteX6" fmla="*/ 7615 w 1481721"/>
                    <a:gd name="connsiteY6" fmla="*/ 65396 h 727769"/>
                    <a:gd name="connsiteX0" fmla="*/ 15610 w 1489716"/>
                    <a:gd name="connsiteY0" fmla="*/ 66840 h 729213"/>
                    <a:gd name="connsiteX1" fmla="*/ 159626 w 1489716"/>
                    <a:gd name="connsiteY1" fmla="*/ 66841 h 729213"/>
                    <a:gd name="connsiteX2" fmla="*/ 599128 w 1489716"/>
                    <a:gd name="connsiteY2" fmla="*/ 238676 h 729213"/>
                    <a:gd name="connsiteX3" fmla="*/ 894403 w 1489716"/>
                    <a:gd name="connsiteY3" fmla="*/ 138663 h 729213"/>
                    <a:gd name="connsiteX4" fmla="*/ 1489716 w 1489716"/>
                    <a:gd name="connsiteY4" fmla="*/ 295826 h 729213"/>
                    <a:gd name="connsiteX5" fmla="*/ 808678 w 1489716"/>
                    <a:gd name="connsiteY5" fmla="*/ 729213 h 729213"/>
                    <a:gd name="connsiteX6" fmla="*/ 15610 w 1489716"/>
                    <a:gd name="connsiteY6" fmla="*/ 66840 h 729213"/>
                    <a:gd name="connsiteX0" fmla="*/ 15610 w 1489716"/>
                    <a:gd name="connsiteY0" fmla="*/ 66840 h 729213"/>
                    <a:gd name="connsiteX1" fmla="*/ 159626 w 1489716"/>
                    <a:gd name="connsiteY1" fmla="*/ 66841 h 729213"/>
                    <a:gd name="connsiteX2" fmla="*/ 599128 w 1489716"/>
                    <a:gd name="connsiteY2" fmla="*/ 238676 h 729213"/>
                    <a:gd name="connsiteX3" fmla="*/ 894403 w 1489716"/>
                    <a:gd name="connsiteY3" fmla="*/ 138663 h 729213"/>
                    <a:gd name="connsiteX4" fmla="*/ 1489716 w 1489716"/>
                    <a:gd name="connsiteY4" fmla="*/ 295826 h 729213"/>
                    <a:gd name="connsiteX5" fmla="*/ 808678 w 1489716"/>
                    <a:gd name="connsiteY5" fmla="*/ 729213 h 729213"/>
                    <a:gd name="connsiteX6" fmla="*/ 15610 w 1489716"/>
                    <a:gd name="connsiteY6" fmla="*/ 66840 h 729213"/>
                    <a:gd name="connsiteX0" fmla="*/ 7615 w 1481721"/>
                    <a:gd name="connsiteY0" fmla="*/ 61122 h 723495"/>
                    <a:gd name="connsiteX1" fmla="*/ 151631 w 1481721"/>
                    <a:gd name="connsiteY1" fmla="*/ 61123 h 723495"/>
                    <a:gd name="connsiteX2" fmla="*/ 591133 w 1481721"/>
                    <a:gd name="connsiteY2" fmla="*/ 232958 h 723495"/>
                    <a:gd name="connsiteX3" fmla="*/ 886408 w 1481721"/>
                    <a:gd name="connsiteY3" fmla="*/ 132945 h 723495"/>
                    <a:gd name="connsiteX4" fmla="*/ 1481721 w 1481721"/>
                    <a:gd name="connsiteY4" fmla="*/ 290108 h 723495"/>
                    <a:gd name="connsiteX5" fmla="*/ 800683 w 1481721"/>
                    <a:gd name="connsiteY5" fmla="*/ 723495 h 723495"/>
                    <a:gd name="connsiteX6" fmla="*/ 7615 w 1481721"/>
                    <a:gd name="connsiteY6" fmla="*/ 61122 h 723495"/>
                    <a:gd name="connsiteX0" fmla="*/ 7615 w 1481721"/>
                    <a:gd name="connsiteY0" fmla="*/ 61122 h 723495"/>
                    <a:gd name="connsiteX1" fmla="*/ 151631 w 1481721"/>
                    <a:gd name="connsiteY1" fmla="*/ 61123 h 723495"/>
                    <a:gd name="connsiteX2" fmla="*/ 591133 w 1481721"/>
                    <a:gd name="connsiteY2" fmla="*/ 232958 h 723495"/>
                    <a:gd name="connsiteX3" fmla="*/ 886408 w 1481721"/>
                    <a:gd name="connsiteY3" fmla="*/ 132945 h 723495"/>
                    <a:gd name="connsiteX4" fmla="*/ 1481721 w 1481721"/>
                    <a:gd name="connsiteY4" fmla="*/ 290108 h 723495"/>
                    <a:gd name="connsiteX5" fmla="*/ 800683 w 1481721"/>
                    <a:gd name="connsiteY5" fmla="*/ 723495 h 723495"/>
                    <a:gd name="connsiteX6" fmla="*/ 7615 w 1481721"/>
                    <a:gd name="connsiteY6" fmla="*/ 61122 h 723495"/>
                    <a:gd name="connsiteX0" fmla="*/ 7615 w 1481721"/>
                    <a:gd name="connsiteY0" fmla="*/ 61122 h 723495"/>
                    <a:gd name="connsiteX1" fmla="*/ 151631 w 1481721"/>
                    <a:gd name="connsiteY1" fmla="*/ 61123 h 723495"/>
                    <a:gd name="connsiteX2" fmla="*/ 591133 w 1481721"/>
                    <a:gd name="connsiteY2" fmla="*/ 232958 h 723495"/>
                    <a:gd name="connsiteX3" fmla="*/ 886408 w 1481721"/>
                    <a:gd name="connsiteY3" fmla="*/ 132945 h 723495"/>
                    <a:gd name="connsiteX4" fmla="*/ 1481721 w 1481721"/>
                    <a:gd name="connsiteY4" fmla="*/ 290108 h 723495"/>
                    <a:gd name="connsiteX5" fmla="*/ 800683 w 1481721"/>
                    <a:gd name="connsiteY5" fmla="*/ 723495 h 723495"/>
                    <a:gd name="connsiteX6" fmla="*/ 7615 w 1481721"/>
                    <a:gd name="connsiteY6" fmla="*/ 61122 h 723495"/>
                    <a:gd name="connsiteX0" fmla="*/ 7615 w 1481721"/>
                    <a:gd name="connsiteY0" fmla="*/ 61122 h 723495"/>
                    <a:gd name="connsiteX1" fmla="*/ 151631 w 1481721"/>
                    <a:gd name="connsiteY1" fmla="*/ 61123 h 723495"/>
                    <a:gd name="connsiteX2" fmla="*/ 591133 w 1481721"/>
                    <a:gd name="connsiteY2" fmla="*/ 232958 h 723495"/>
                    <a:gd name="connsiteX3" fmla="*/ 886408 w 1481721"/>
                    <a:gd name="connsiteY3" fmla="*/ 132945 h 723495"/>
                    <a:gd name="connsiteX4" fmla="*/ 1481721 w 1481721"/>
                    <a:gd name="connsiteY4" fmla="*/ 290108 h 723495"/>
                    <a:gd name="connsiteX5" fmla="*/ 800683 w 1481721"/>
                    <a:gd name="connsiteY5" fmla="*/ 723495 h 723495"/>
                    <a:gd name="connsiteX6" fmla="*/ 7615 w 1481721"/>
                    <a:gd name="connsiteY6" fmla="*/ 61122 h 723495"/>
                    <a:gd name="connsiteX0" fmla="*/ 7615 w 1511408"/>
                    <a:gd name="connsiteY0" fmla="*/ 61122 h 723495"/>
                    <a:gd name="connsiteX1" fmla="*/ 151631 w 1511408"/>
                    <a:gd name="connsiteY1" fmla="*/ 61123 h 723495"/>
                    <a:gd name="connsiteX2" fmla="*/ 591133 w 1511408"/>
                    <a:gd name="connsiteY2" fmla="*/ 232958 h 723495"/>
                    <a:gd name="connsiteX3" fmla="*/ 886408 w 1511408"/>
                    <a:gd name="connsiteY3" fmla="*/ 132945 h 723495"/>
                    <a:gd name="connsiteX4" fmla="*/ 972108 w 1511408"/>
                    <a:gd name="connsiteY4" fmla="*/ 252028 h 723495"/>
                    <a:gd name="connsiteX5" fmla="*/ 1481721 w 1511408"/>
                    <a:gd name="connsiteY5" fmla="*/ 290108 h 723495"/>
                    <a:gd name="connsiteX6" fmla="*/ 800683 w 1511408"/>
                    <a:gd name="connsiteY6" fmla="*/ 723495 h 723495"/>
                    <a:gd name="connsiteX7" fmla="*/ 7615 w 1511408"/>
                    <a:gd name="connsiteY7" fmla="*/ 61122 h 723495"/>
                    <a:gd name="connsiteX0" fmla="*/ 7615 w 1511408"/>
                    <a:gd name="connsiteY0" fmla="*/ 61122 h 723495"/>
                    <a:gd name="connsiteX1" fmla="*/ 151631 w 1511408"/>
                    <a:gd name="connsiteY1" fmla="*/ 61123 h 723495"/>
                    <a:gd name="connsiteX2" fmla="*/ 591133 w 1511408"/>
                    <a:gd name="connsiteY2" fmla="*/ 232958 h 723495"/>
                    <a:gd name="connsiteX3" fmla="*/ 886408 w 1511408"/>
                    <a:gd name="connsiteY3" fmla="*/ 132945 h 723495"/>
                    <a:gd name="connsiteX4" fmla="*/ 972108 w 1511408"/>
                    <a:gd name="connsiteY4" fmla="*/ 252028 h 723495"/>
                    <a:gd name="connsiteX5" fmla="*/ 1481721 w 1511408"/>
                    <a:gd name="connsiteY5" fmla="*/ 290108 h 723495"/>
                    <a:gd name="connsiteX6" fmla="*/ 800683 w 1511408"/>
                    <a:gd name="connsiteY6" fmla="*/ 723495 h 723495"/>
                    <a:gd name="connsiteX7" fmla="*/ 7615 w 1511408"/>
                    <a:gd name="connsiteY7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404155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404155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332147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332147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332147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78478"/>
                    <a:gd name="connsiteY0" fmla="*/ 61122 h 723495"/>
                    <a:gd name="connsiteX1" fmla="*/ 151631 w 1578478"/>
                    <a:gd name="connsiteY1" fmla="*/ 61123 h 723495"/>
                    <a:gd name="connsiteX2" fmla="*/ 591133 w 1578478"/>
                    <a:gd name="connsiteY2" fmla="*/ 232958 h 723495"/>
                    <a:gd name="connsiteX3" fmla="*/ 886408 w 1578478"/>
                    <a:gd name="connsiteY3" fmla="*/ 132945 h 723495"/>
                    <a:gd name="connsiteX4" fmla="*/ 972108 w 1578478"/>
                    <a:gd name="connsiteY4" fmla="*/ 252028 h 723495"/>
                    <a:gd name="connsiteX5" fmla="*/ 1332147 w 1578478"/>
                    <a:gd name="connsiteY5" fmla="*/ 252028 h 723495"/>
                    <a:gd name="connsiteX6" fmla="*/ 1476163 w 1578478"/>
                    <a:gd name="connsiteY6" fmla="*/ 288032 h 723495"/>
                    <a:gd name="connsiteX7" fmla="*/ 800683 w 1578478"/>
                    <a:gd name="connsiteY7" fmla="*/ 723495 h 723495"/>
                    <a:gd name="connsiteX8" fmla="*/ 7615 w 1578478"/>
                    <a:gd name="connsiteY8" fmla="*/ 61122 h 723495"/>
                    <a:gd name="connsiteX0" fmla="*/ 7615 w 1476163"/>
                    <a:gd name="connsiteY0" fmla="*/ 61122 h 723495"/>
                    <a:gd name="connsiteX1" fmla="*/ 151631 w 1476163"/>
                    <a:gd name="connsiteY1" fmla="*/ 61123 h 723495"/>
                    <a:gd name="connsiteX2" fmla="*/ 591133 w 1476163"/>
                    <a:gd name="connsiteY2" fmla="*/ 232958 h 723495"/>
                    <a:gd name="connsiteX3" fmla="*/ 886408 w 1476163"/>
                    <a:gd name="connsiteY3" fmla="*/ 132945 h 723495"/>
                    <a:gd name="connsiteX4" fmla="*/ 972108 w 1476163"/>
                    <a:gd name="connsiteY4" fmla="*/ 252028 h 723495"/>
                    <a:gd name="connsiteX5" fmla="*/ 1332147 w 1476163"/>
                    <a:gd name="connsiteY5" fmla="*/ 252028 h 723495"/>
                    <a:gd name="connsiteX6" fmla="*/ 1476163 w 1476163"/>
                    <a:gd name="connsiteY6" fmla="*/ 288032 h 723495"/>
                    <a:gd name="connsiteX7" fmla="*/ 800683 w 1476163"/>
                    <a:gd name="connsiteY7" fmla="*/ 723495 h 723495"/>
                    <a:gd name="connsiteX8" fmla="*/ 7615 w 1476163"/>
                    <a:gd name="connsiteY8" fmla="*/ 61122 h 723495"/>
                    <a:gd name="connsiteX0" fmla="*/ 7615 w 1476163"/>
                    <a:gd name="connsiteY0" fmla="*/ 61122 h 723495"/>
                    <a:gd name="connsiteX1" fmla="*/ 151631 w 1476163"/>
                    <a:gd name="connsiteY1" fmla="*/ 61123 h 723495"/>
                    <a:gd name="connsiteX2" fmla="*/ 591133 w 1476163"/>
                    <a:gd name="connsiteY2" fmla="*/ 232958 h 723495"/>
                    <a:gd name="connsiteX3" fmla="*/ 886408 w 1476163"/>
                    <a:gd name="connsiteY3" fmla="*/ 132945 h 723495"/>
                    <a:gd name="connsiteX4" fmla="*/ 972108 w 1476163"/>
                    <a:gd name="connsiteY4" fmla="*/ 252028 h 723495"/>
                    <a:gd name="connsiteX5" fmla="*/ 1332147 w 1476163"/>
                    <a:gd name="connsiteY5" fmla="*/ 252028 h 723495"/>
                    <a:gd name="connsiteX6" fmla="*/ 1476163 w 1476163"/>
                    <a:gd name="connsiteY6" fmla="*/ 288032 h 723495"/>
                    <a:gd name="connsiteX7" fmla="*/ 800683 w 1476163"/>
                    <a:gd name="connsiteY7" fmla="*/ 723495 h 723495"/>
                    <a:gd name="connsiteX8" fmla="*/ 7615 w 1476163"/>
                    <a:gd name="connsiteY8" fmla="*/ 61122 h 723495"/>
                    <a:gd name="connsiteX0" fmla="*/ 7615 w 1476163"/>
                    <a:gd name="connsiteY0" fmla="*/ 61122 h 723495"/>
                    <a:gd name="connsiteX1" fmla="*/ 151631 w 1476163"/>
                    <a:gd name="connsiteY1" fmla="*/ 61123 h 723495"/>
                    <a:gd name="connsiteX2" fmla="*/ 591133 w 1476163"/>
                    <a:gd name="connsiteY2" fmla="*/ 232958 h 723495"/>
                    <a:gd name="connsiteX3" fmla="*/ 886408 w 1476163"/>
                    <a:gd name="connsiteY3" fmla="*/ 132945 h 723495"/>
                    <a:gd name="connsiteX4" fmla="*/ 972108 w 1476163"/>
                    <a:gd name="connsiteY4" fmla="*/ 252028 h 723495"/>
                    <a:gd name="connsiteX5" fmla="*/ 1332147 w 1476163"/>
                    <a:gd name="connsiteY5" fmla="*/ 252028 h 723495"/>
                    <a:gd name="connsiteX6" fmla="*/ 1476163 w 1476163"/>
                    <a:gd name="connsiteY6" fmla="*/ 288032 h 723495"/>
                    <a:gd name="connsiteX7" fmla="*/ 800683 w 1476163"/>
                    <a:gd name="connsiteY7" fmla="*/ 723495 h 723495"/>
                    <a:gd name="connsiteX8" fmla="*/ 7615 w 1476163"/>
                    <a:gd name="connsiteY8" fmla="*/ 61122 h 723495"/>
                    <a:gd name="connsiteX0" fmla="*/ 7615 w 1476163"/>
                    <a:gd name="connsiteY0" fmla="*/ 61122 h 723495"/>
                    <a:gd name="connsiteX1" fmla="*/ 151631 w 1476163"/>
                    <a:gd name="connsiteY1" fmla="*/ 61123 h 723495"/>
                    <a:gd name="connsiteX2" fmla="*/ 591133 w 1476163"/>
                    <a:gd name="connsiteY2" fmla="*/ 232958 h 723495"/>
                    <a:gd name="connsiteX3" fmla="*/ 886408 w 1476163"/>
                    <a:gd name="connsiteY3" fmla="*/ 132945 h 723495"/>
                    <a:gd name="connsiteX4" fmla="*/ 972108 w 1476163"/>
                    <a:gd name="connsiteY4" fmla="*/ 252028 h 723495"/>
                    <a:gd name="connsiteX5" fmla="*/ 1332147 w 1476163"/>
                    <a:gd name="connsiteY5" fmla="*/ 252028 h 723495"/>
                    <a:gd name="connsiteX6" fmla="*/ 1476163 w 1476163"/>
                    <a:gd name="connsiteY6" fmla="*/ 288032 h 723495"/>
                    <a:gd name="connsiteX7" fmla="*/ 800683 w 1476163"/>
                    <a:gd name="connsiteY7" fmla="*/ 723495 h 723495"/>
                    <a:gd name="connsiteX8" fmla="*/ 7615 w 1476163"/>
                    <a:gd name="connsiteY8" fmla="*/ 61122 h 723495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86408 w 1476163"/>
                    <a:gd name="connsiteY3" fmla="*/ 132945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86408 w 1476163"/>
                    <a:gd name="connsiteY3" fmla="*/ 132945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86408 w 1476163"/>
                    <a:gd name="connsiteY3" fmla="*/ 132945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86408 w 1476163"/>
                    <a:gd name="connsiteY3" fmla="*/ 132945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73296 h 732254"/>
                    <a:gd name="connsiteX1" fmla="*/ 151631 w 1476163"/>
                    <a:gd name="connsiteY1" fmla="*/ 73297 h 732254"/>
                    <a:gd name="connsiteX2" fmla="*/ 591133 w 1476163"/>
                    <a:gd name="connsiteY2" fmla="*/ 245132 h 732254"/>
                    <a:gd name="connsiteX3" fmla="*/ 828092 w 1476163"/>
                    <a:gd name="connsiteY3" fmla="*/ 120186 h 732254"/>
                    <a:gd name="connsiteX4" fmla="*/ 1332147 w 1476163"/>
                    <a:gd name="connsiteY4" fmla="*/ 264202 h 732254"/>
                    <a:gd name="connsiteX5" fmla="*/ 1476163 w 1476163"/>
                    <a:gd name="connsiteY5" fmla="*/ 300206 h 732254"/>
                    <a:gd name="connsiteX6" fmla="*/ 756084 w 1476163"/>
                    <a:gd name="connsiteY6" fmla="*/ 732254 h 732254"/>
                    <a:gd name="connsiteX7" fmla="*/ 7615 w 1476163"/>
                    <a:gd name="connsiteY7" fmla="*/ 73296 h 732254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1343941 w 1487957"/>
                    <a:gd name="connsiteY3" fmla="*/ 284963 h 753015"/>
                    <a:gd name="connsiteX4" fmla="*/ 1487957 w 1487957"/>
                    <a:gd name="connsiteY4" fmla="*/ 320967 h 753015"/>
                    <a:gd name="connsiteX5" fmla="*/ 767878 w 1487957"/>
                    <a:gd name="connsiteY5" fmla="*/ 753015 h 753015"/>
                    <a:gd name="connsiteX6" fmla="*/ 19409 w 1487957"/>
                    <a:gd name="connsiteY6" fmla="*/ 94057 h 753015"/>
                    <a:gd name="connsiteX0" fmla="*/ 19409 w 1487957"/>
                    <a:gd name="connsiteY0" fmla="*/ 273625 h 932583"/>
                    <a:gd name="connsiteX1" fmla="*/ 163425 w 1487957"/>
                    <a:gd name="connsiteY1" fmla="*/ 273626 h 932583"/>
                    <a:gd name="connsiteX2" fmla="*/ 602927 w 1487957"/>
                    <a:gd name="connsiteY2" fmla="*/ 445461 h 932583"/>
                    <a:gd name="connsiteX3" fmla="*/ 1343941 w 1487957"/>
                    <a:gd name="connsiteY3" fmla="*/ 464531 h 932583"/>
                    <a:gd name="connsiteX4" fmla="*/ 1487957 w 1487957"/>
                    <a:gd name="connsiteY4" fmla="*/ 500535 h 932583"/>
                    <a:gd name="connsiteX5" fmla="*/ 767878 w 1487957"/>
                    <a:gd name="connsiteY5" fmla="*/ 932583 h 932583"/>
                    <a:gd name="connsiteX6" fmla="*/ 19409 w 1487957"/>
                    <a:gd name="connsiteY6" fmla="*/ 273625 h 932583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1487957 w 1487957"/>
                    <a:gd name="connsiteY3" fmla="*/ 320967 h 753015"/>
                    <a:gd name="connsiteX4" fmla="*/ 767878 w 1487957"/>
                    <a:gd name="connsiteY4" fmla="*/ 753015 h 753015"/>
                    <a:gd name="connsiteX5" fmla="*/ 19409 w 1487957"/>
                    <a:gd name="connsiteY5" fmla="*/ 94057 h 753015"/>
                    <a:gd name="connsiteX0" fmla="*/ 19409 w 1487957"/>
                    <a:gd name="connsiteY0" fmla="*/ 364252 h 1023210"/>
                    <a:gd name="connsiteX1" fmla="*/ 163425 w 1487957"/>
                    <a:gd name="connsiteY1" fmla="*/ 364253 h 1023210"/>
                    <a:gd name="connsiteX2" fmla="*/ 602927 w 1487957"/>
                    <a:gd name="connsiteY2" fmla="*/ 536088 h 1023210"/>
                    <a:gd name="connsiteX3" fmla="*/ 1487957 w 1487957"/>
                    <a:gd name="connsiteY3" fmla="*/ 591162 h 1023210"/>
                    <a:gd name="connsiteX4" fmla="*/ 767878 w 1487957"/>
                    <a:gd name="connsiteY4" fmla="*/ 1023210 h 1023210"/>
                    <a:gd name="connsiteX5" fmla="*/ 19409 w 1487957"/>
                    <a:gd name="connsiteY5" fmla="*/ 364252 h 1023210"/>
                    <a:gd name="connsiteX0" fmla="*/ 19409 w 1487957"/>
                    <a:gd name="connsiteY0" fmla="*/ 364252 h 1023210"/>
                    <a:gd name="connsiteX1" fmla="*/ 163425 w 1487957"/>
                    <a:gd name="connsiteY1" fmla="*/ 364253 h 1023210"/>
                    <a:gd name="connsiteX2" fmla="*/ 602927 w 1487957"/>
                    <a:gd name="connsiteY2" fmla="*/ 536088 h 1023210"/>
                    <a:gd name="connsiteX3" fmla="*/ 1487957 w 1487957"/>
                    <a:gd name="connsiteY3" fmla="*/ 591162 h 1023210"/>
                    <a:gd name="connsiteX4" fmla="*/ 767878 w 1487957"/>
                    <a:gd name="connsiteY4" fmla="*/ 1023210 h 1023210"/>
                    <a:gd name="connsiteX5" fmla="*/ 19409 w 1487957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31469"/>
                    <a:gd name="connsiteY0" fmla="*/ 364252 h 1023210"/>
                    <a:gd name="connsiteX1" fmla="*/ 163425 w 1531469"/>
                    <a:gd name="connsiteY1" fmla="*/ 364253 h 1023210"/>
                    <a:gd name="connsiteX2" fmla="*/ 602927 w 1531469"/>
                    <a:gd name="connsiteY2" fmla="*/ 536088 h 1023210"/>
                    <a:gd name="connsiteX3" fmla="*/ 1487957 w 1531469"/>
                    <a:gd name="connsiteY3" fmla="*/ 591162 h 1023210"/>
                    <a:gd name="connsiteX4" fmla="*/ 767878 w 1531469"/>
                    <a:gd name="connsiteY4" fmla="*/ 1023210 h 1023210"/>
                    <a:gd name="connsiteX5" fmla="*/ 19409 w 1531469"/>
                    <a:gd name="connsiteY5" fmla="*/ 364252 h 1023210"/>
                    <a:gd name="connsiteX0" fmla="*/ 19409 w 1531469"/>
                    <a:gd name="connsiteY0" fmla="*/ 364252 h 1023210"/>
                    <a:gd name="connsiteX1" fmla="*/ 163425 w 1531469"/>
                    <a:gd name="connsiteY1" fmla="*/ 364253 h 1023210"/>
                    <a:gd name="connsiteX2" fmla="*/ 602927 w 1531469"/>
                    <a:gd name="connsiteY2" fmla="*/ 536088 h 1023210"/>
                    <a:gd name="connsiteX3" fmla="*/ 1487957 w 1531469"/>
                    <a:gd name="connsiteY3" fmla="*/ 591162 h 1023210"/>
                    <a:gd name="connsiteX4" fmla="*/ 767878 w 1531469"/>
                    <a:gd name="connsiteY4" fmla="*/ 1023210 h 1023210"/>
                    <a:gd name="connsiteX5" fmla="*/ 19409 w 1531469"/>
                    <a:gd name="connsiteY5" fmla="*/ 364252 h 1023210"/>
                    <a:gd name="connsiteX0" fmla="*/ 19409 w 1520394"/>
                    <a:gd name="connsiteY0" fmla="*/ 364252 h 1023210"/>
                    <a:gd name="connsiteX1" fmla="*/ 163425 w 1520394"/>
                    <a:gd name="connsiteY1" fmla="*/ 364253 h 1023210"/>
                    <a:gd name="connsiteX2" fmla="*/ 602927 w 1520394"/>
                    <a:gd name="connsiteY2" fmla="*/ 536088 h 1023210"/>
                    <a:gd name="connsiteX3" fmla="*/ 1487957 w 1520394"/>
                    <a:gd name="connsiteY3" fmla="*/ 591162 h 1023210"/>
                    <a:gd name="connsiteX4" fmla="*/ 767878 w 1520394"/>
                    <a:gd name="connsiteY4" fmla="*/ 1023210 h 1023210"/>
                    <a:gd name="connsiteX5" fmla="*/ 19409 w 1520394"/>
                    <a:gd name="connsiteY5" fmla="*/ 364252 h 1023210"/>
                    <a:gd name="connsiteX0" fmla="*/ 19409 w 1506144"/>
                    <a:gd name="connsiteY0" fmla="*/ 364252 h 1023210"/>
                    <a:gd name="connsiteX1" fmla="*/ 163425 w 1506144"/>
                    <a:gd name="connsiteY1" fmla="*/ 364253 h 1023210"/>
                    <a:gd name="connsiteX2" fmla="*/ 602927 w 1506144"/>
                    <a:gd name="connsiteY2" fmla="*/ 536088 h 1023210"/>
                    <a:gd name="connsiteX3" fmla="*/ 1487957 w 1506144"/>
                    <a:gd name="connsiteY3" fmla="*/ 591162 h 1023210"/>
                    <a:gd name="connsiteX4" fmla="*/ 767878 w 1506144"/>
                    <a:gd name="connsiteY4" fmla="*/ 1023210 h 1023210"/>
                    <a:gd name="connsiteX5" fmla="*/ 19409 w 1506144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496653"/>
                    <a:gd name="connsiteY0" fmla="*/ 364252 h 1023210"/>
                    <a:gd name="connsiteX1" fmla="*/ 163425 w 1496653"/>
                    <a:gd name="connsiteY1" fmla="*/ 364253 h 1023210"/>
                    <a:gd name="connsiteX2" fmla="*/ 602927 w 1496653"/>
                    <a:gd name="connsiteY2" fmla="*/ 536088 h 1023210"/>
                    <a:gd name="connsiteX3" fmla="*/ 1487957 w 1496653"/>
                    <a:gd name="connsiteY3" fmla="*/ 591162 h 1023210"/>
                    <a:gd name="connsiteX4" fmla="*/ 767878 w 1496653"/>
                    <a:gd name="connsiteY4" fmla="*/ 1023210 h 1023210"/>
                    <a:gd name="connsiteX5" fmla="*/ 19409 w 1496653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518981"/>
                    <a:gd name="connsiteY0" fmla="*/ 364252 h 1023210"/>
                    <a:gd name="connsiteX1" fmla="*/ 163425 w 1518981"/>
                    <a:gd name="connsiteY1" fmla="*/ 364253 h 1023210"/>
                    <a:gd name="connsiteX2" fmla="*/ 602927 w 1518981"/>
                    <a:gd name="connsiteY2" fmla="*/ 536088 h 1023210"/>
                    <a:gd name="connsiteX3" fmla="*/ 1487957 w 1518981"/>
                    <a:gd name="connsiteY3" fmla="*/ 591162 h 1023210"/>
                    <a:gd name="connsiteX4" fmla="*/ 767878 w 1518981"/>
                    <a:gd name="connsiteY4" fmla="*/ 1023210 h 1023210"/>
                    <a:gd name="connsiteX5" fmla="*/ 19409 w 1518981"/>
                    <a:gd name="connsiteY5" fmla="*/ 364252 h 1023210"/>
                    <a:gd name="connsiteX0" fmla="*/ 19409 w 1518981"/>
                    <a:gd name="connsiteY0" fmla="*/ 364252 h 1023210"/>
                    <a:gd name="connsiteX1" fmla="*/ 163425 w 1518981"/>
                    <a:gd name="connsiteY1" fmla="*/ 364253 h 1023210"/>
                    <a:gd name="connsiteX2" fmla="*/ 602927 w 1518981"/>
                    <a:gd name="connsiteY2" fmla="*/ 536088 h 1023210"/>
                    <a:gd name="connsiteX3" fmla="*/ 1487957 w 1518981"/>
                    <a:gd name="connsiteY3" fmla="*/ 591162 h 1023210"/>
                    <a:gd name="connsiteX4" fmla="*/ 767878 w 1518981"/>
                    <a:gd name="connsiteY4" fmla="*/ 1023210 h 1023210"/>
                    <a:gd name="connsiteX5" fmla="*/ 19409 w 1518981"/>
                    <a:gd name="connsiteY5" fmla="*/ 364252 h 1023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18981" h="1023210">
                      <a:moveTo>
                        <a:pt x="19409" y="364252"/>
                      </a:moveTo>
                      <a:cubicBezTo>
                        <a:pt x="22553" y="303143"/>
                        <a:pt x="131975" y="270195"/>
                        <a:pt x="163425" y="364253"/>
                      </a:cubicBezTo>
                      <a:cubicBezTo>
                        <a:pt x="216298" y="494279"/>
                        <a:pt x="373402" y="684640"/>
                        <a:pt x="602927" y="536088"/>
                      </a:cubicBezTo>
                      <a:cubicBezTo>
                        <a:pt x="1315708" y="0"/>
                        <a:pt x="1518981" y="403104"/>
                        <a:pt x="1487957" y="591162"/>
                      </a:cubicBezTo>
                      <a:cubicBezTo>
                        <a:pt x="1464817" y="744692"/>
                        <a:pt x="1151894" y="993954"/>
                        <a:pt x="767878" y="1023210"/>
                      </a:cubicBezTo>
                      <a:cubicBezTo>
                        <a:pt x="236352" y="1016886"/>
                        <a:pt x="0" y="570329"/>
                        <a:pt x="19409" y="3642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alpha val="0"/>
                      </a:schemeClr>
                    </a:gs>
                    <a:gs pos="0">
                      <a:schemeClr val="bg1">
                        <a:lumMod val="95000"/>
                        <a:alpha val="26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" name="반짝 327"/>
                <p:cNvSpPr/>
                <p:nvPr/>
              </p:nvSpPr>
              <p:spPr>
                <a:xfrm rot="16911505">
                  <a:off x="6033244" y="3180547"/>
                  <a:ext cx="748491" cy="1618989"/>
                </a:xfrm>
                <a:prstGeom prst="moon">
                  <a:avLst>
                    <a:gd name="adj" fmla="val 14214"/>
                  </a:avLst>
                </a:prstGeom>
                <a:gradFill>
                  <a:gsLst>
                    <a:gs pos="23000">
                      <a:srgbClr val="475F07"/>
                    </a:gs>
                    <a:gs pos="63000">
                      <a:srgbClr val="00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9" name="타원 71"/>
                <p:cNvSpPr/>
                <p:nvPr/>
              </p:nvSpPr>
              <p:spPr bwMode="auto">
                <a:xfrm rot="13645745">
                  <a:off x="6761345" y="4016935"/>
                  <a:ext cx="70042" cy="177375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7" name="그룹 176"/>
            <p:cNvGrpSpPr/>
            <p:nvPr/>
          </p:nvGrpSpPr>
          <p:grpSpPr>
            <a:xfrm>
              <a:off x="860798" y="2078729"/>
              <a:ext cx="1396891" cy="1368154"/>
              <a:chOff x="1691680" y="3248981"/>
              <a:chExt cx="1690962" cy="1656182"/>
            </a:xfrm>
          </p:grpSpPr>
          <p:sp>
            <p:nvSpPr>
              <p:cNvPr id="48" name="Freeform 10"/>
              <p:cNvSpPr>
                <a:spLocks/>
              </p:cNvSpPr>
              <p:nvPr/>
            </p:nvSpPr>
            <p:spPr bwMode="auto">
              <a:xfrm>
                <a:off x="1691680" y="3248981"/>
                <a:ext cx="1656184" cy="1656182"/>
              </a:xfrm>
              <a:custGeom>
                <a:avLst/>
                <a:gdLst/>
                <a:ahLst/>
                <a:cxnLst>
                  <a:cxn ang="0">
                    <a:pos x="1202" y="632"/>
                  </a:cxn>
                  <a:cxn ang="0">
                    <a:pos x="1190" y="722"/>
                  </a:cxn>
                  <a:cxn ang="0">
                    <a:pos x="1166" y="808"/>
                  </a:cxn>
                  <a:cxn ang="0">
                    <a:pos x="1130" y="888"/>
                  </a:cxn>
                  <a:cxn ang="0">
                    <a:pos x="1084" y="960"/>
                  </a:cxn>
                  <a:cxn ang="0">
                    <a:pos x="1026" y="1026"/>
                  </a:cxn>
                  <a:cxn ang="0">
                    <a:pos x="962" y="1082"/>
                  </a:cxn>
                  <a:cxn ang="0">
                    <a:pos x="888" y="1130"/>
                  </a:cxn>
                  <a:cxn ang="0">
                    <a:pos x="808" y="1166"/>
                  </a:cxn>
                  <a:cxn ang="0">
                    <a:pos x="722" y="1190"/>
                  </a:cxn>
                  <a:cxn ang="0">
                    <a:pos x="632" y="1202"/>
                  </a:cxn>
                  <a:cxn ang="0">
                    <a:pos x="570" y="1202"/>
                  </a:cxn>
                  <a:cxn ang="0">
                    <a:pos x="480" y="1190"/>
                  </a:cxn>
                  <a:cxn ang="0">
                    <a:pos x="394" y="1166"/>
                  </a:cxn>
                  <a:cxn ang="0">
                    <a:pos x="314" y="1130"/>
                  </a:cxn>
                  <a:cxn ang="0">
                    <a:pos x="242" y="1082"/>
                  </a:cxn>
                  <a:cxn ang="0">
                    <a:pos x="176" y="1026"/>
                  </a:cxn>
                  <a:cxn ang="0">
                    <a:pos x="118" y="960"/>
                  </a:cxn>
                  <a:cxn ang="0">
                    <a:pos x="72" y="888"/>
                  </a:cxn>
                  <a:cxn ang="0">
                    <a:pos x="36" y="808"/>
                  </a:cxn>
                  <a:cxn ang="0">
                    <a:pos x="12" y="722"/>
                  </a:cxn>
                  <a:cxn ang="0">
                    <a:pos x="0" y="632"/>
                  </a:cxn>
                  <a:cxn ang="0">
                    <a:pos x="0" y="570"/>
                  </a:cxn>
                  <a:cxn ang="0">
                    <a:pos x="12" y="480"/>
                  </a:cxn>
                  <a:cxn ang="0">
                    <a:pos x="36" y="394"/>
                  </a:cxn>
                  <a:cxn ang="0">
                    <a:pos x="72" y="314"/>
                  </a:cxn>
                  <a:cxn ang="0">
                    <a:pos x="118" y="240"/>
                  </a:cxn>
                  <a:cxn ang="0">
                    <a:pos x="176" y="176"/>
                  </a:cxn>
                  <a:cxn ang="0">
                    <a:pos x="242" y="118"/>
                  </a:cxn>
                  <a:cxn ang="0">
                    <a:pos x="314" y="72"/>
                  </a:cxn>
                  <a:cxn ang="0">
                    <a:pos x="394" y="36"/>
                  </a:cxn>
                  <a:cxn ang="0">
                    <a:pos x="480" y="12"/>
                  </a:cxn>
                  <a:cxn ang="0">
                    <a:pos x="570" y="0"/>
                  </a:cxn>
                  <a:cxn ang="0">
                    <a:pos x="632" y="0"/>
                  </a:cxn>
                  <a:cxn ang="0">
                    <a:pos x="722" y="12"/>
                  </a:cxn>
                  <a:cxn ang="0">
                    <a:pos x="808" y="36"/>
                  </a:cxn>
                  <a:cxn ang="0">
                    <a:pos x="888" y="72"/>
                  </a:cxn>
                  <a:cxn ang="0">
                    <a:pos x="962" y="118"/>
                  </a:cxn>
                  <a:cxn ang="0">
                    <a:pos x="1026" y="176"/>
                  </a:cxn>
                  <a:cxn ang="0">
                    <a:pos x="1084" y="240"/>
                  </a:cxn>
                  <a:cxn ang="0">
                    <a:pos x="1130" y="314"/>
                  </a:cxn>
                  <a:cxn ang="0">
                    <a:pos x="1166" y="394"/>
                  </a:cxn>
                  <a:cxn ang="0">
                    <a:pos x="1190" y="480"/>
                  </a:cxn>
                  <a:cxn ang="0">
                    <a:pos x="1202" y="570"/>
                  </a:cxn>
                </a:cxnLst>
                <a:rect l="0" t="0" r="r" b="b"/>
                <a:pathLst>
                  <a:path w="1202" h="1202">
                    <a:moveTo>
                      <a:pt x="1202" y="600"/>
                    </a:moveTo>
                    <a:lnTo>
                      <a:pt x="1202" y="600"/>
                    </a:lnTo>
                    <a:lnTo>
                      <a:pt x="1202" y="632"/>
                    </a:lnTo>
                    <a:lnTo>
                      <a:pt x="1200" y="662"/>
                    </a:lnTo>
                    <a:lnTo>
                      <a:pt x="1196" y="692"/>
                    </a:lnTo>
                    <a:lnTo>
                      <a:pt x="1190" y="722"/>
                    </a:lnTo>
                    <a:lnTo>
                      <a:pt x="1184" y="752"/>
                    </a:lnTo>
                    <a:lnTo>
                      <a:pt x="1176" y="780"/>
                    </a:lnTo>
                    <a:lnTo>
                      <a:pt x="1166" y="808"/>
                    </a:lnTo>
                    <a:lnTo>
                      <a:pt x="1156" y="834"/>
                    </a:lnTo>
                    <a:lnTo>
                      <a:pt x="1144" y="862"/>
                    </a:lnTo>
                    <a:lnTo>
                      <a:pt x="1130" y="888"/>
                    </a:lnTo>
                    <a:lnTo>
                      <a:pt x="1116" y="912"/>
                    </a:lnTo>
                    <a:lnTo>
                      <a:pt x="1100" y="938"/>
                    </a:lnTo>
                    <a:lnTo>
                      <a:pt x="1084" y="960"/>
                    </a:lnTo>
                    <a:lnTo>
                      <a:pt x="1066" y="984"/>
                    </a:lnTo>
                    <a:lnTo>
                      <a:pt x="1046" y="1006"/>
                    </a:lnTo>
                    <a:lnTo>
                      <a:pt x="1026" y="1026"/>
                    </a:lnTo>
                    <a:lnTo>
                      <a:pt x="1006" y="1046"/>
                    </a:lnTo>
                    <a:lnTo>
                      <a:pt x="984" y="1066"/>
                    </a:lnTo>
                    <a:lnTo>
                      <a:pt x="962" y="1082"/>
                    </a:lnTo>
                    <a:lnTo>
                      <a:pt x="938" y="1100"/>
                    </a:lnTo>
                    <a:lnTo>
                      <a:pt x="914" y="1116"/>
                    </a:lnTo>
                    <a:lnTo>
                      <a:pt x="888" y="1130"/>
                    </a:lnTo>
                    <a:lnTo>
                      <a:pt x="862" y="1144"/>
                    </a:lnTo>
                    <a:lnTo>
                      <a:pt x="836" y="1156"/>
                    </a:lnTo>
                    <a:lnTo>
                      <a:pt x="808" y="1166"/>
                    </a:lnTo>
                    <a:lnTo>
                      <a:pt x="780" y="1176"/>
                    </a:lnTo>
                    <a:lnTo>
                      <a:pt x="752" y="1184"/>
                    </a:lnTo>
                    <a:lnTo>
                      <a:pt x="722" y="1190"/>
                    </a:lnTo>
                    <a:lnTo>
                      <a:pt x="692" y="1196"/>
                    </a:lnTo>
                    <a:lnTo>
                      <a:pt x="662" y="1200"/>
                    </a:lnTo>
                    <a:lnTo>
                      <a:pt x="632" y="1202"/>
                    </a:lnTo>
                    <a:lnTo>
                      <a:pt x="602" y="1202"/>
                    </a:lnTo>
                    <a:lnTo>
                      <a:pt x="602" y="1202"/>
                    </a:lnTo>
                    <a:lnTo>
                      <a:pt x="570" y="1202"/>
                    </a:lnTo>
                    <a:lnTo>
                      <a:pt x="540" y="1200"/>
                    </a:lnTo>
                    <a:lnTo>
                      <a:pt x="510" y="1196"/>
                    </a:lnTo>
                    <a:lnTo>
                      <a:pt x="480" y="1190"/>
                    </a:lnTo>
                    <a:lnTo>
                      <a:pt x="450" y="1184"/>
                    </a:lnTo>
                    <a:lnTo>
                      <a:pt x="422" y="1176"/>
                    </a:lnTo>
                    <a:lnTo>
                      <a:pt x="394" y="1166"/>
                    </a:lnTo>
                    <a:lnTo>
                      <a:pt x="366" y="1156"/>
                    </a:lnTo>
                    <a:lnTo>
                      <a:pt x="340" y="1144"/>
                    </a:lnTo>
                    <a:lnTo>
                      <a:pt x="314" y="1130"/>
                    </a:lnTo>
                    <a:lnTo>
                      <a:pt x="290" y="1116"/>
                    </a:lnTo>
                    <a:lnTo>
                      <a:pt x="264" y="1100"/>
                    </a:lnTo>
                    <a:lnTo>
                      <a:pt x="242" y="1082"/>
                    </a:lnTo>
                    <a:lnTo>
                      <a:pt x="218" y="1066"/>
                    </a:lnTo>
                    <a:lnTo>
                      <a:pt x="196" y="1046"/>
                    </a:lnTo>
                    <a:lnTo>
                      <a:pt x="176" y="1026"/>
                    </a:lnTo>
                    <a:lnTo>
                      <a:pt x="156" y="1006"/>
                    </a:lnTo>
                    <a:lnTo>
                      <a:pt x="136" y="984"/>
                    </a:lnTo>
                    <a:lnTo>
                      <a:pt x="118" y="960"/>
                    </a:lnTo>
                    <a:lnTo>
                      <a:pt x="102" y="938"/>
                    </a:lnTo>
                    <a:lnTo>
                      <a:pt x="86" y="912"/>
                    </a:lnTo>
                    <a:lnTo>
                      <a:pt x="72" y="888"/>
                    </a:lnTo>
                    <a:lnTo>
                      <a:pt x="58" y="862"/>
                    </a:lnTo>
                    <a:lnTo>
                      <a:pt x="46" y="834"/>
                    </a:lnTo>
                    <a:lnTo>
                      <a:pt x="36" y="808"/>
                    </a:lnTo>
                    <a:lnTo>
                      <a:pt x="26" y="780"/>
                    </a:lnTo>
                    <a:lnTo>
                      <a:pt x="18" y="752"/>
                    </a:lnTo>
                    <a:lnTo>
                      <a:pt x="12" y="722"/>
                    </a:lnTo>
                    <a:lnTo>
                      <a:pt x="6" y="692"/>
                    </a:lnTo>
                    <a:lnTo>
                      <a:pt x="2" y="662"/>
                    </a:lnTo>
                    <a:lnTo>
                      <a:pt x="0" y="632"/>
                    </a:lnTo>
                    <a:lnTo>
                      <a:pt x="0" y="600"/>
                    </a:lnTo>
                    <a:lnTo>
                      <a:pt x="0" y="600"/>
                    </a:lnTo>
                    <a:lnTo>
                      <a:pt x="0" y="570"/>
                    </a:lnTo>
                    <a:lnTo>
                      <a:pt x="2" y="540"/>
                    </a:lnTo>
                    <a:lnTo>
                      <a:pt x="6" y="510"/>
                    </a:lnTo>
                    <a:lnTo>
                      <a:pt x="12" y="480"/>
                    </a:lnTo>
                    <a:lnTo>
                      <a:pt x="18" y="450"/>
                    </a:lnTo>
                    <a:lnTo>
                      <a:pt x="26" y="422"/>
                    </a:lnTo>
                    <a:lnTo>
                      <a:pt x="36" y="394"/>
                    </a:lnTo>
                    <a:lnTo>
                      <a:pt x="46" y="366"/>
                    </a:lnTo>
                    <a:lnTo>
                      <a:pt x="58" y="340"/>
                    </a:lnTo>
                    <a:lnTo>
                      <a:pt x="72" y="314"/>
                    </a:lnTo>
                    <a:lnTo>
                      <a:pt x="86" y="288"/>
                    </a:lnTo>
                    <a:lnTo>
                      <a:pt x="102" y="264"/>
                    </a:lnTo>
                    <a:lnTo>
                      <a:pt x="118" y="240"/>
                    </a:lnTo>
                    <a:lnTo>
                      <a:pt x="136" y="218"/>
                    </a:lnTo>
                    <a:lnTo>
                      <a:pt x="156" y="196"/>
                    </a:lnTo>
                    <a:lnTo>
                      <a:pt x="176" y="176"/>
                    </a:lnTo>
                    <a:lnTo>
                      <a:pt x="196" y="156"/>
                    </a:lnTo>
                    <a:lnTo>
                      <a:pt x="218" y="136"/>
                    </a:lnTo>
                    <a:lnTo>
                      <a:pt x="242" y="118"/>
                    </a:lnTo>
                    <a:lnTo>
                      <a:pt x="264" y="102"/>
                    </a:lnTo>
                    <a:lnTo>
                      <a:pt x="290" y="86"/>
                    </a:lnTo>
                    <a:lnTo>
                      <a:pt x="314" y="72"/>
                    </a:lnTo>
                    <a:lnTo>
                      <a:pt x="340" y="58"/>
                    </a:lnTo>
                    <a:lnTo>
                      <a:pt x="366" y="46"/>
                    </a:lnTo>
                    <a:lnTo>
                      <a:pt x="394" y="36"/>
                    </a:lnTo>
                    <a:lnTo>
                      <a:pt x="422" y="26"/>
                    </a:lnTo>
                    <a:lnTo>
                      <a:pt x="450" y="18"/>
                    </a:lnTo>
                    <a:lnTo>
                      <a:pt x="480" y="12"/>
                    </a:lnTo>
                    <a:lnTo>
                      <a:pt x="510" y="6"/>
                    </a:lnTo>
                    <a:lnTo>
                      <a:pt x="540" y="2"/>
                    </a:lnTo>
                    <a:lnTo>
                      <a:pt x="570" y="0"/>
                    </a:lnTo>
                    <a:lnTo>
                      <a:pt x="602" y="0"/>
                    </a:lnTo>
                    <a:lnTo>
                      <a:pt x="602" y="0"/>
                    </a:lnTo>
                    <a:lnTo>
                      <a:pt x="632" y="0"/>
                    </a:lnTo>
                    <a:lnTo>
                      <a:pt x="662" y="2"/>
                    </a:lnTo>
                    <a:lnTo>
                      <a:pt x="692" y="6"/>
                    </a:lnTo>
                    <a:lnTo>
                      <a:pt x="722" y="12"/>
                    </a:lnTo>
                    <a:lnTo>
                      <a:pt x="752" y="18"/>
                    </a:lnTo>
                    <a:lnTo>
                      <a:pt x="780" y="26"/>
                    </a:lnTo>
                    <a:lnTo>
                      <a:pt x="808" y="36"/>
                    </a:lnTo>
                    <a:lnTo>
                      <a:pt x="836" y="46"/>
                    </a:lnTo>
                    <a:lnTo>
                      <a:pt x="862" y="58"/>
                    </a:lnTo>
                    <a:lnTo>
                      <a:pt x="888" y="72"/>
                    </a:lnTo>
                    <a:lnTo>
                      <a:pt x="914" y="86"/>
                    </a:lnTo>
                    <a:lnTo>
                      <a:pt x="938" y="102"/>
                    </a:lnTo>
                    <a:lnTo>
                      <a:pt x="962" y="118"/>
                    </a:lnTo>
                    <a:lnTo>
                      <a:pt x="984" y="136"/>
                    </a:lnTo>
                    <a:lnTo>
                      <a:pt x="1006" y="156"/>
                    </a:lnTo>
                    <a:lnTo>
                      <a:pt x="1026" y="176"/>
                    </a:lnTo>
                    <a:lnTo>
                      <a:pt x="1046" y="196"/>
                    </a:lnTo>
                    <a:lnTo>
                      <a:pt x="1066" y="218"/>
                    </a:lnTo>
                    <a:lnTo>
                      <a:pt x="1084" y="240"/>
                    </a:lnTo>
                    <a:lnTo>
                      <a:pt x="1100" y="264"/>
                    </a:lnTo>
                    <a:lnTo>
                      <a:pt x="1116" y="288"/>
                    </a:lnTo>
                    <a:lnTo>
                      <a:pt x="1130" y="314"/>
                    </a:lnTo>
                    <a:lnTo>
                      <a:pt x="1144" y="340"/>
                    </a:lnTo>
                    <a:lnTo>
                      <a:pt x="1156" y="366"/>
                    </a:lnTo>
                    <a:lnTo>
                      <a:pt x="1166" y="394"/>
                    </a:lnTo>
                    <a:lnTo>
                      <a:pt x="1176" y="422"/>
                    </a:lnTo>
                    <a:lnTo>
                      <a:pt x="1184" y="450"/>
                    </a:lnTo>
                    <a:lnTo>
                      <a:pt x="1190" y="480"/>
                    </a:lnTo>
                    <a:lnTo>
                      <a:pt x="1196" y="510"/>
                    </a:lnTo>
                    <a:lnTo>
                      <a:pt x="1200" y="540"/>
                    </a:lnTo>
                    <a:lnTo>
                      <a:pt x="1202" y="570"/>
                    </a:lnTo>
                    <a:lnTo>
                      <a:pt x="1202" y="600"/>
                    </a:lnTo>
                    <a:lnTo>
                      <a:pt x="1202" y="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rgbClr val="E6E6E6"/>
                  </a:gs>
                </a:gsLst>
                <a:path path="shape">
                  <a:fillToRect l="50000" t="50000" r="50000" b="50000"/>
                </a:path>
                <a:tileRect/>
              </a:gradFill>
              <a:ln w="50800">
                <a:solidFill>
                  <a:schemeClr val="bg1">
                    <a:lumMod val="95000"/>
                  </a:schemeClr>
                </a:solidFill>
                <a:headEnd type="oval"/>
                <a:tailEnd type="oval"/>
              </a:ln>
              <a:effectLst>
                <a:innerShdw blurRad="2540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4" name="그룹 138"/>
              <p:cNvGrpSpPr/>
              <p:nvPr/>
            </p:nvGrpSpPr>
            <p:grpSpPr>
              <a:xfrm rot="21393899">
                <a:off x="1711084" y="3581834"/>
                <a:ext cx="1208640" cy="1266969"/>
                <a:chOff x="7952387" y="2899836"/>
                <a:chExt cx="1392534" cy="1459744"/>
              </a:xfrm>
            </p:grpSpPr>
            <p:grpSp>
              <p:nvGrpSpPr>
                <p:cNvPr id="25" name="그룹 265"/>
                <p:cNvGrpSpPr/>
                <p:nvPr/>
              </p:nvGrpSpPr>
              <p:grpSpPr>
                <a:xfrm>
                  <a:off x="7993563" y="3638329"/>
                  <a:ext cx="1351358" cy="721251"/>
                  <a:chOff x="1484459" y="3266819"/>
                  <a:chExt cx="1351358" cy="721251"/>
                </a:xfrm>
              </p:grpSpPr>
              <p:sp>
                <p:nvSpPr>
                  <p:cNvPr id="63" name="반짝 327"/>
                  <p:cNvSpPr/>
                  <p:nvPr/>
                </p:nvSpPr>
                <p:spPr>
                  <a:xfrm rot="16911505">
                    <a:off x="1823560" y="3065822"/>
                    <a:ext cx="583147" cy="1261350"/>
                  </a:xfrm>
                  <a:prstGeom prst="moon">
                    <a:avLst>
                      <a:gd name="adj" fmla="val 14214"/>
                    </a:avLst>
                  </a:prstGeom>
                  <a:gradFill>
                    <a:gsLst>
                      <a:gs pos="23000">
                        <a:schemeClr val="bg1"/>
                      </a:gs>
                      <a:gs pos="63000">
                        <a:srgbClr val="000000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4" name="자유형 63"/>
                  <p:cNvSpPr/>
                  <p:nvPr/>
                </p:nvSpPr>
                <p:spPr>
                  <a:xfrm rot="5772590">
                    <a:off x="2301363" y="3350418"/>
                    <a:ext cx="618054" cy="450855"/>
                  </a:xfrm>
                  <a:custGeom>
                    <a:avLst/>
                    <a:gdLst>
                      <a:gd name="connsiteX0" fmla="*/ 0 w 1433512"/>
                      <a:gd name="connsiteY0" fmla="*/ 145256 h 669131"/>
                      <a:gd name="connsiteX1" fmla="*/ 33337 w 1433512"/>
                      <a:gd name="connsiteY1" fmla="*/ 250031 h 669131"/>
                      <a:gd name="connsiteX2" fmla="*/ 230981 w 1433512"/>
                      <a:gd name="connsiteY2" fmla="*/ 290513 h 669131"/>
                      <a:gd name="connsiteX3" fmla="*/ 1131093 w 1433512"/>
                      <a:gd name="connsiteY3" fmla="*/ 471488 h 669131"/>
                      <a:gd name="connsiteX4" fmla="*/ 1340643 w 1433512"/>
                      <a:gd name="connsiteY4" fmla="*/ 669131 h 669131"/>
                      <a:gd name="connsiteX5" fmla="*/ 1433512 w 1433512"/>
                      <a:gd name="connsiteY5" fmla="*/ 538163 h 669131"/>
                      <a:gd name="connsiteX6" fmla="*/ 1312068 w 1433512"/>
                      <a:gd name="connsiteY6" fmla="*/ 250031 h 669131"/>
                      <a:gd name="connsiteX7" fmla="*/ 104775 w 1433512"/>
                      <a:gd name="connsiteY7" fmla="*/ 0 h 669131"/>
                      <a:gd name="connsiteX8" fmla="*/ 0 w 1433512"/>
                      <a:gd name="connsiteY8" fmla="*/ 145256 h 669131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31192 w 1467160"/>
                      <a:gd name="connsiteY0" fmla="*/ 369478 h 897868"/>
                      <a:gd name="connsiteX1" fmla="*/ 64529 w 1467160"/>
                      <a:gd name="connsiteY1" fmla="*/ 474253 h 897868"/>
                      <a:gd name="connsiteX2" fmla="*/ 262173 w 1467160"/>
                      <a:gd name="connsiteY2" fmla="*/ 514735 h 897868"/>
                      <a:gd name="connsiteX3" fmla="*/ 1162285 w 1467160"/>
                      <a:gd name="connsiteY3" fmla="*/ 695710 h 897868"/>
                      <a:gd name="connsiteX4" fmla="*/ 1371835 w 1467160"/>
                      <a:gd name="connsiteY4" fmla="*/ 893353 h 897868"/>
                      <a:gd name="connsiteX5" fmla="*/ 1464704 w 1467160"/>
                      <a:gd name="connsiteY5" fmla="*/ 762385 h 897868"/>
                      <a:gd name="connsiteX6" fmla="*/ 1343260 w 1467160"/>
                      <a:gd name="connsiteY6" fmla="*/ 474253 h 897868"/>
                      <a:gd name="connsiteX7" fmla="*/ 135967 w 1467160"/>
                      <a:gd name="connsiteY7" fmla="*/ 224222 h 897868"/>
                      <a:gd name="connsiteX8" fmla="*/ 31192 w 1467160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433400 h 961790"/>
                      <a:gd name="connsiteX1" fmla="*/ 47067 w 1449698"/>
                      <a:gd name="connsiteY1" fmla="*/ 538175 h 961790"/>
                      <a:gd name="connsiteX2" fmla="*/ 244711 w 1449698"/>
                      <a:gd name="connsiteY2" fmla="*/ 578657 h 961790"/>
                      <a:gd name="connsiteX3" fmla="*/ 1144823 w 1449698"/>
                      <a:gd name="connsiteY3" fmla="*/ 759632 h 961790"/>
                      <a:gd name="connsiteX4" fmla="*/ 1354373 w 1449698"/>
                      <a:gd name="connsiteY4" fmla="*/ 957275 h 961790"/>
                      <a:gd name="connsiteX5" fmla="*/ 1447242 w 1449698"/>
                      <a:gd name="connsiteY5" fmla="*/ 826307 h 961790"/>
                      <a:gd name="connsiteX6" fmla="*/ 1325798 w 1449698"/>
                      <a:gd name="connsiteY6" fmla="*/ 538175 h 961790"/>
                      <a:gd name="connsiteX7" fmla="*/ 118505 w 1449698"/>
                      <a:gd name="connsiteY7" fmla="*/ 288144 h 961790"/>
                      <a:gd name="connsiteX8" fmla="*/ 13730 w 1449698"/>
                      <a:gd name="connsiteY8" fmla="*/ 433400 h 961790"/>
                      <a:gd name="connsiteX0" fmla="*/ 13730 w 1449698"/>
                      <a:gd name="connsiteY0" fmla="*/ 433400 h 961790"/>
                      <a:gd name="connsiteX1" fmla="*/ 47067 w 1449698"/>
                      <a:gd name="connsiteY1" fmla="*/ 538175 h 961790"/>
                      <a:gd name="connsiteX2" fmla="*/ 244711 w 1449698"/>
                      <a:gd name="connsiteY2" fmla="*/ 578657 h 961790"/>
                      <a:gd name="connsiteX3" fmla="*/ 1144823 w 1449698"/>
                      <a:gd name="connsiteY3" fmla="*/ 759632 h 961790"/>
                      <a:gd name="connsiteX4" fmla="*/ 1354373 w 1449698"/>
                      <a:gd name="connsiteY4" fmla="*/ 957275 h 961790"/>
                      <a:gd name="connsiteX5" fmla="*/ 1447242 w 1449698"/>
                      <a:gd name="connsiteY5" fmla="*/ 826307 h 961790"/>
                      <a:gd name="connsiteX6" fmla="*/ 1325798 w 1449698"/>
                      <a:gd name="connsiteY6" fmla="*/ 538175 h 961790"/>
                      <a:gd name="connsiteX7" fmla="*/ 118505 w 1449698"/>
                      <a:gd name="connsiteY7" fmla="*/ 288144 h 961790"/>
                      <a:gd name="connsiteX8" fmla="*/ 13730 w 1449698"/>
                      <a:gd name="connsiteY8" fmla="*/ 433400 h 961790"/>
                      <a:gd name="connsiteX0" fmla="*/ 13730 w 1458975"/>
                      <a:gd name="connsiteY0" fmla="*/ 433400 h 961790"/>
                      <a:gd name="connsiteX1" fmla="*/ 47067 w 1458975"/>
                      <a:gd name="connsiteY1" fmla="*/ 538175 h 961790"/>
                      <a:gd name="connsiteX2" fmla="*/ 244711 w 1458975"/>
                      <a:gd name="connsiteY2" fmla="*/ 578657 h 961790"/>
                      <a:gd name="connsiteX3" fmla="*/ 1144823 w 1458975"/>
                      <a:gd name="connsiteY3" fmla="*/ 759632 h 961790"/>
                      <a:gd name="connsiteX4" fmla="*/ 1354373 w 1458975"/>
                      <a:gd name="connsiteY4" fmla="*/ 957275 h 961790"/>
                      <a:gd name="connsiteX5" fmla="*/ 1447242 w 1458975"/>
                      <a:gd name="connsiteY5" fmla="*/ 826307 h 961790"/>
                      <a:gd name="connsiteX6" fmla="*/ 1325798 w 1458975"/>
                      <a:gd name="connsiteY6" fmla="*/ 538175 h 961790"/>
                      <a:gd name="connsiteX7" fmla="*/ 118505 w 1458975"/>
                      <a:gd name="connsiteY7" fmla="*/ 288144 h 961790"/>
                      <a:gd name="connsiteX8" fmla="*/ 13730 w 1458975"/>
                      <a:gd name="connsiteY8" fmla="*/ 433400 h 961790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11239"/>
                      <a:gd name="connsiteX1" fmla="*/ 47067 w 1458975"/>
                      <a:gd name="connsiteY1" fmla="*/ 477119 h 911239"/>
                      <a:gd name="connsiteX2" fmla="*/ 244711 w 1458975"/>
                      <a:gd name="connsiteY2" fmla="*/ 517601 h 911239"/>
                      <a:gd name="connsiteX3" fmla="*/ 1144823 w 1458975"/>
                      <a:gd name="connsiteY3" fmla="*/ 698576 h 911239"/>
                      <a:gd name="connsiteX4" fmla="*/ 1354373 w 1458975"/>
                      <a:gd name="connsiteY4" fmla="*/ 896219 h 911239"/>
                      <a:gd name="connsiteX5" fmla="*/ 1447242 w 1458975"/>
                      <a:gd name="connsiteY5" fmla="*/ 765251 h 911239"/>
                      <a:gd name="connsiteX6" fmla="*/ 1377863 w 1458975"/>
                      <a:gd name="connsiteY6" fmla="*/ 538175 h 911239"/>
                      <a:gd name="connsiteX7" fmla="*/ 118505 w 1458975"/>
                      <a:gd name="connsiteY7" fmla="*/ 227088 h 911239"/>
                      <a:gd name="connsiteX8" fmla="*/ 13730 w 1458975"/>
                      <a:gd name="connsiteY8" fmla="*/ 372344 h 911239"/>
                      <a:gd name="connsiteX0" fmla="*/ 13730 w 1458975"/>
                      <a:gd name="connsiteY0" fmla="*/ 372344 h 918767"/>
                      <a:gd name="connsiteX1" fmla="*/ 47067 w 1458975"/>
                      <a:gd name="connsiteY1" fmla="*/ 477119 h 918767"/>
                      <a:gd name="connsiteX2" fmla="*/ 244711 w 1458975"/>
                      <a:gd name="connsiteY2" fmla="*/ 517601 h 918767"/>
                      <a:gd name="connsiteX3" fmla="*/ 1144823 w 1458975"/>
                      <a:gd name="connsiteY3" fmla="*/ 698576 h 918767"/>
                      <a:gd name="connsiteX4" fmla="*/ 1354373 w 1458975"/>
                      <a:gd name="connsiteY4" fmla="*/ 896219 h 918767"/>
                      <a:gd name="connsiteX5" fmla="*/ 1447242 w 1458975"/>
                      <a:gd name="connsiteY5" fmla="*/ 765251 h 918767"/>
                      <a:gd name="connsiteX6" fmla="*/ 1377863 w 1458975"/>
                      <a:gd name="connsiteY6" fmla="*/ 538175 h 918767"/>
                      <a:gd name="connsiteX7" fmla="*/ 118505 w 1458975"/>
                      <a:gd name="connsiteY7" fmla="*/ 227088 h 918767"/>
                      <a:gd name="connsiteX8" fmla="*/ 13730 w 1458975"/>
                      <a:gd name="connsiteY8" fmla="*/ 372344 h 918767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21618 w 1466863"/>
                      <a:gd name="connsiteY0" fmla="*/ 372344 h 897435"/>
                      <a:gd name="connsiteX1" fmla="*/ 54955 w 1466863"/>
                      <a:gd name="connsiteY1" fmla="*/ 477119 h 897435"/>
                      <a:gd name="connsiteX2" fmla="*/ 252599 w 1466863"/>
                      <a:gd name="connsiteY2" fmla="*/ 517601 h 897435"/>
                      <a:gd name="connsiteX3" fmla="*/ 1152711 w 1466863"/>
                      <a:gd name="connsiteY3" fmla="*/ 698576 h 897435"/>
                      <a:gd name="connsiteX4" fmla="*/ 1362261 w 1466863"/>
                      <a:gd name="connsiteY4" fmla="*/ 896219 h 897435"/>
                      <a:gd name="connsiteX5" fmla="*/ 1455130 w 1466863"/>
                      <a:gd name="connsiteY5" fmla="*/ 765251 h 897435"/>
                      <a:gd name="connsiteX6" fmla="*/ 1385751 w 1466863"/>
                      <a:gd name="connsiteY6" fmla="*/ 538175 h 897435"/>
                      <a:gd name="connsiteX7" fmla="*/ 126393 w 1466863"/>
                      <a:gd name="connsiteY7" fmla="*/ 227088 h 897435"/>
                      <a:gd name="connsiteX8" fmla="*/ 21618 w 1466863"/>
                      <a:gd name="connsiteY8" fmla="*/ 372344 h 897435"/>
                      <a:gd name="connsiteX0" fmla="*/ 22362 w 1467607"/>
                      <a:gd name="connsiteY0" fmla="*/ 372344 h 897435"/>
                      <a:gd name="connsiteX1" fmla="*/ 55699 w 1467607"/>
                      <a:gd name="connsiteY1" fmla="*/ 477119 h 897435"/>
                      <a:gd name="connsiteX2" fmla="*/ 253343 w 1467607"/>
                      <a:gd name="connsiteY2" fmla="*/ 517601 h 897435"/>
                      <a:gd name="connsiteX3" fmla="*/ 1153455 w 1467607"/>
                      <a:gd name="connsiteY3" fmla="*/ 698576 h 897435"/>
                      <a:gd name="connsiteX4" fmla="*/ 1363005 w 1467607"/>
                      <a:gd name="connsiteY4" fmla="*/ 896219 h 897435"/>
                      <a:gd name="connsiteX5" fmla="*/ 1455874 w 1467607"/>
                      <a:gd name="connsiteY5" fmla="*/ 765251 h 897435"/>
                      <a:gd name="connsiteX6" fmla="*/ 1386495 w 1467607"/>
                      <a:gd name="connsiteY6" fmla="*/ 538175 h 897435"/>
                      <a:gd name="connsiteX7" fmla="*/ 127137 w 1467607"/>
                      <a:gd name="connsiteY7" fmla="*/ 227088 h 897435"/>
                      <a:gd name="connsiteX8" fmla="*/ 22362 w 1467607"/>
                      <a:gd name="connsiteY8" fmla="*/ 372344 h 897435"/>
                      <a:gd name="connsiteX0" fmla="*/ 1389 w 1446634"/>
                      <a:gd name="connsiteY0" fmla="*/ 372344 h 897435"/>
                      <a:gd name="connsiteX1" fmla="*/ 34726 w 1446634"/>
                      <a:gd name="connsiteY1" fmla="*/ 477119 h 897435"/>
                      <a:gd name="connsiteX2" fmla="*/ 232370 w 1446634"/>
                      <a:gd name="connsiteY2" fmla="*/ 517601 h 897435"/>
                      <a:gd name="connsiteX3" fmla="*/ 1132482 w 1446634"/>
                      <a:gd name="connsiteY3" fmla="*/ 698576 h 897435"/>
                      <a:gd name="connsiteX4" fmla="*/ 1342032 w 1446634"/>
                      <a:gd name="connsiteY4" fmla="*/ 896219 h 897435"/>
                      <a:gd name="connsiteX5" fmla="*/ 1434901 w 1446634"/>
                      <a:gd name="connsiteY5" fmla="*/ 765251 h 897435"/>
                      <a:gd name="connsiteX6" fmla="*/ 1365522 w 1446634"/>
                      <a:gd name="connsiteY6" fmla="*/ 538175 h 897435"/>
                      <a:gd name="connsiteX7" fmla="*/ 106164 w 1446634"/>
                      <a:gd name="connsiteY7" fmla="*/ 227088 h 897435"/>
                      <a:gd name="connsiteX8" fmla="*/ 1389 w 1446634"/>
                      <a:gd name="connsiteY8" fmla="*/ 372344 h 897435"/>
                      <a:gd name="connsiteX0" fmla="*/ 1389 w 1446634"/>
                      <a:gd name="connsiteY0" fmla="*/ 372344 h 897435"/>
                      <a:gd name="connsiteX1" fmla="*/ 34726 w 1446634"/>
                      <a:gd name="connsiteY1" fmla="*/ 477119 h 897435"/>
                      <a:gd name="connsiteX2" fmla="*/ 232370 w 1446634"/>
                      <a:gd name="connsiteY2" fmla="*/ 517601 h 897435"/>
                      <a:gd name="connsiteX3" fmla="*/ 1132482 w 1446634"/>
                      <a:gd name="connsiteY3" fmla="*/ 698576 h 897435"/>
                      <a:gd name="connsiteX4" fmla="*/ 1342032 w 1446634"/>
                      <a:gd name="connsiteY4" fmla="*/ 896219 h 897435"/>
                      <a:gd name="connsiteX5" fmla="*/ 1434901 w 1446634"/>
                      <a:gd name="connsiteY5" fmla="*/ 765251 h 897435"/>
                      <a:gd name="connsiteX6" fmla="*/ 1365522 w 1446634"/>
                      <a:gd name="connsiteY6" fmla="*/ 538175 h 897435"/>
                      <a:gd name="connsiteX7" fmla="*/ 106164 w 1446634"/>
                      <a:gd name="connsiteY7" fmla="*/ 227088 h 897435"/>
                      <a:gd name="connsiteX8" fmla="*/ 1389 w 1446634"/>
                      <a:gd name="connsiteY8" fmla="*/ 372344 h 897435"/>
                      <a:gd name="connsiteX0" fmla="*/ 1389 w 1446634"/>
                      <a:gd name="connsiteY0" fmla="*/ 372344 h 897435"/>
                      <a:gd name="connsiteX1" fmla="*/ 34726 w 1446634"/>
                      <a:gd name="connsiteY1" fmla="*/ 477119 h 897435"/>
                      <a:gd name="connsiteX2" fmla="*/ 232370 w 1446634"/>
                      <a:gd name="connsiteY2" fmla="*/ 517601 h 897435"/>
                      <a:gd name="connsiteX3" fmla="*/ 1132482 w 1446634"/>
                      <a:gd name="connsiteY3" fmla="*/ 698576 h 897435"/>
                      <a:gd name="connsiteX4" fmla="*/ 1342032 w 1446634"/>
                      <a:gd name="connsiteY4" fmla="*/ 896219 h 897435"/>
                      <a:gd name="connsiteX5" fmla="*/ 1434901 w 1446634"/>
                      <a:gd name="connsiteY5" fmla="*/ 765251 h 897435"/>
                      <a:gd name="connsiteX6" fmla="*/ 1365522 w 1446634"/>
                      <a:gd name="connsiteY6" fmla="*/ 538175 h 897435"/>
                      <a:gd name="connsiteX7" fmla="*/ 106164 w 1446634"/>
                      <a:gd name="connsiteY7" fmla="*/ 227088 h 897435"/>
                      <a:gd name="connsiteX8" fmla="*/ 1389 w 1446634"/>
                      <a:gd name="connsiteY8" fmla="*/ 372344 h 897435"/>
                      <a:gd name="connsiteX0" fmla="*/ 1389 w 1444539"/>
                      <a:gd name="connsiteY0" fmla="*/ 372344 h 897435"/>
                      <a:gd name="connsiteX1" fmla="*/ 34726 w 1444539"/>
                      <a:gd name="connsiteY1" fmla="*/ 477119 h 897435"/>
                      <a:gd name="connsiteX2" fmla="*/ 232370 w 1444539"/>
                      <a:gd name="connsiteY2" fmla="*/ 517601 h 897435"/>
                      <a:gd name="connsiteX3" fmla="*/ 1132482 w 1444539"/>
                      <a:gd name="connsiteY3" fmla="*/ 698576 h 897435"/>
                      <a:gd name="connsiteX4" fmla="*/ 1342032 w 1444539"/>
                      <a:gd name="connsiteY4" fmla="*/ 896219 h 897435"/>
                      <a:gd name="connsiteX5" fmla="*/ 1434901 w 1444539"/>
                      <a:gd name="connsiteY5" fmla="*/ 765251 h 897435"/>
                      <a:gd name="connsiteX6" fmla="*/ 1365522 w 1444539"/>
                      <a:gd name="connsiteY6" fmla="*/ 538175 h 897435"/>
                      <a:gd name="connsiteX7" fmla="*/ 106164 w 1444539"/>
                      <a:gd name="connsiteY7" fmla="*/ 227088 h 897435"/>
                      <a:gd name="connsiteX8" fmla="*/ 1389 w 1444539"/>
                      <a:gd name="connsiteY8" fmla="*/ 372344 h 897435"/>
                      <a:gd name="connsiteX0" fmla="*/ 1389 w 1444539"/>
                      <a:gd name="connsiteY0" fmla="*/ 372344 h 897435"/>
                      <a:gd name="connsiteX1" fmla="*/ 34726 w 1444539"/>
                      <a:gd name="connsiteY1" fmla="*/ 477119 h 897435"/>
                      <a:gd name="connsiteX2" fmla="*/ 232370 w 1444539"/>
                      <a:gd name="connsiteY2" fmla="*/ 517601 h 897435"/>
                      <a:gd name="connsiteX3" fmla="*/ 1132482 w 1444539"/>
                      <a:gd name="connsiteY3" fmla="*/ 698576 h 897435"/>
                      <a:gd name="connsiteX4" fmla="*/ 1342032 w 1444539"/>
                      <a:gd name="connsiteY4" fmla="*/ 896219 h 897435"/>
                      <a:gd name="connsiteX5" fmla="*/ 1434901 w 1444539"/>
                      <a:gd name="connsiteY5" fmla="*/ 765251 h 897435"/>
                      <a:gd name="connsiteX6" fmla="*/ 1365522 w 1444539"/>
                      <a:gd name="connsiteY6" fmla="*/ 538175 h 897435"/>
                      <a:gd name="connsiteX7" fmla="*/ 106164 w 1444539"/>
                      <a:gd name="connsiteY7" fmla="*/ 227088 h 897435"/>
                      <a:gd name="connsiteX8" fmla="*/ 1389 w 1444539"/>
                      <a:gd name="connsiteY8" fmla="*/ 372344 h 897435"/>
                      <a:gd name="connsiteX0" fmla="*/ 1389 w 1444539"/>
                      <a:gd name="connsiteY0" fmla="*/ 372343 h 897434"/>
                      <a:gd name="connsiteX1" fmla="*/ 34726 w 1444539"/>
                      <a:gd name="connsiteY1" fmla="*/ 477118 h 897434"/>
                      <a:gd name="connsiteX2" fmla="*/ 232370 w 1444539"/>
                      <a:gd name="connsiteY2" fmla="*/ 517600 h 897434"/>
                      <a:gd name="connsiteX3" fmla="*/ 1132482 w 1444539"/>
                      <a:gd name="connsiteY3" fmla="*/ 698575 h 897434"/>
                      <a:gd name="connsiteX4" fmla="*/ 1342032 w 1444539"/>
                      <a:gd name="connsiteY4" fmla="*/ 896218 h 897434"/>
                      <a:gd name="connsiteX5" fmla="*/ 1434901 w 1444539"/>
                      <a:gd name="connsiteY5" fmla="*/ 765250 h 897434"/>
                      <a:gd name="connsiteX6" fmla="*/ 1365522 w 1444539"/>
                      <a:gd name="connsiteY6" fmla="*/ 538175 h 897434"/>
                      <a:gd name="connsiteX7" fmla="*/ 106164 w 1444539"/>
                      <a:gd name="connsiteY7" fmla="*/ 227087 h 897434"/>
                      <a:gd name="connsiteX8" fmla="*/ 1389 w 1444539"/>
                      <a:gd name="connsiteY8" fmla="*/ 372343 h 897434"/>
                      <a:gd name="connsiteX0" fmla="*/ 1389 w 1444539"/>
                      <a:gd name="connsiteY0" fmla="*/ 386258 h 911349"/>
                      <a:gd name="connsiteX1" fmla="*/ 34726 w 1444539"/>
                      <a:gd name="connsiteY1" fmla="*/ 491033 h 911349"/>
                      <a:gd name="connsiteX2" fmla="*/ 232370 w 1444539"/>
                      <a:gd name="connsiteY2" fmla="*/ 531515 h 911349"/>
                      <a:gd name="connsiteX3" fmla="*/ 1132482 w 1444539"/>
                      <a:gd name="connsiteY3" fmla="*/ 712490 h 911349"/>
                      <a:gd name="connsiteX4" fmla="*/ 1342032 w 1444539"/>
                      <a:gd name="connsiteY4" fmla="*/ 910133 h 911349"/>
                      <a:gd name="connsiteX5" fmla="*/ 1434901 w 1444539"/>
                      <a:gd name="connsiteY5" fmla="*/ 779165 h 911349"/>
                      <a:gd name="connsiteX6" fmla="*/ 1365522 w 1444539"/>
                      <a:gd name="connsiteY6" fmla="*/ 552090 h 911349"/>
                      <a:gd name="connsiteX7" fmla="*/ 106164 w 1444539"/>
                      <a:gd name="connsiteY7" fmla="*/ 241002 h 911349"/>
                      <a:gd name="connsiteX8" fmla="*/ 1389 w 1444539"/>
                      <a:gd name="connsiteY8" fmla="*/ 386258 h 911349"/>
                      <a:gd name="connsiteX0" fmla="*/ 1389 w 1444539"/>
                      <a:gd name="connsiteY0" fmla="*/ 531142 h 1056233"/>
                      <a:gd name="connsiteX1" fmla="*/ 34726 w 1444539"/>
                      <a:gd name="connsiteY1" fmla="*/ 635917 h 1056233"/>
                      <a:gd name="connsiteX2" fmla="*/ 232370 w 1444539"/>
                      <a:gd name="connsiteY2" fmla="*/ 676399 h 1056233"/>
                      <a:gd name="connsiteX3" fmla="*/ 1132482 w 1444539"/>
                      <a:gd name="connsiteY3" fmla="*/ 857374 h 1056233"/>
                      <a:gd name="connsiteX4" fmla="*/ 1342032 w 1444539"/>
                      <a:gd name="connsiteY4" fmla="*/ 1055017 h 1056233"/>
                      <a:gd name="connsiteX5" fmla="*/ 1434901 w 1444539"/>
                      <a:gd name="connsiteY5" fmla="*/ 924049 h 1056233"/>
                      <a:gd name="connsiteX6" fmla="*/ 1365522 w 1444539"/>
                      <a:gd name="connsiteY6" fmla="*/ 696974 h 1056233"/>
                      <a:gd name="connsiteX7" fmla="*/ 106164 w 1444539"/>
                      <a:gd name="connsiteY7" fmla="*/ 385886 h 1056233"/>
                      <a:gd name="connsiteX8" fmla="*/ 1389 w 1444539"/>
                      <a:gd name="connsiteY8" fmla="*/ 531142 h 1056233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7168"/>
                      <a:gd name="connsiteY0" fmla="*/ 531142 h 1063761"/>
                      <a:gd name="connsiteX1" fmla="*/ 34726 w 1447168"/>
                      <a:gd name="connsiteY1" fmla="*/ 635917 h 1063761"/>
                      <a:gd name="connsiteX2" fmla="*/ 232370 w 1447168"/>
                      <a:gd name="connsiteY2" fmla="*/ 676399 h 1063761"/>
                      <a:gd name="connsiteX3" fmla="*/ 1132482 w 1447168"/>
                      <a:gd name="connsiteY3" fmla="*/ 857374 h 1063761"/>
                      <a:gd name="connsiteX4" fmla="*/ 1342032 w 1447168"/>
                      <a:gd name="connsiteY4" fmla="*/ 1055017 h 1063761"/>
                      <a:gd name="connsiteX5" fmla="*/ 1437530 w 1447168"/>
                      <a:gd name="connsiteY5" fmla="*/ 912998 h 1063761"/>
                      <a:gd name="connsiteX6" fmla="*/ 1365522 w 1447168"/>
                      <a:gd name="connsiteY6" fmla="*/ 696974 h 1063761"/>
                      <a:gd name="connsiteX7" fmla="*/ 106164 w 1447168"/>
                      <a:gd name="connsiteY7" fmla="*/ 385886 h 1063761"/>
                      <a:gd name="connsiteX8" fmla="*/ 1389 w 1447168"/>
                      <a:gd name="connsiteY8" fmla="*/ 531142 h 1063761"/>
                      <a:gd name="connsiteX0" fmla="*/ 1389 w 1447168"/>
                      <a:gd name="connsiteY0" fmla="*/ 531142 h 1063761"/>
                      <a:gd name="connsiteX1" fmla="*/ 34726 w 1447168"/>
                      <a:gd name="connsiteY1" fmla="*/ 635917 h 1063761"/>
                      <a:gd name="connsiteX2" fmla="*/ 232370 w 1447168"/>
                      <a:gd name="connsiteY2" fmla="*/ 676399 h 1063761"/>
                      <a:gd name="connsiteX3" fmla="*/ 1132482 w 1447168"/>
                      <a:gd name="connsiteY3" fmla="*/ 857374 h 1063761"/>
                      <a:gd name="connsiteX4" fmla="*/ 1342032 w 1447168"/>
                      <a:gd name="connsiteY4" fmla="*/ 1055017 h 1063761"/>
                      <a:gd name="connsiteX5" fmla="*/ 1437530 w 1447168"/>
                      <a:gd name="connsiteY5" fmla="*/ 912998 h 1063761"/>
                      <a:gd name="connsiteX6" fmla="*/ 1365522 w 1447168"/>
                      <a:gd name="connsiteY6" fmla="*/ 696974 h 1063761"/>
                      <a:gd name="connsiteX7" fmla="*/ 106164 w 1447168"/>
                      <a:gd name="connsiteY7" fmla="*/ 385886 h 1063761"/>
                      <a:gd name="connsiteX8" fmla="*/ 1389 w 1447168"/>
                      <a:gd name="connsiteY8" fmla="*/ 531142 h 1063761"/>
                      <a:gd name="connsiteX0" fmla="*/ 1389 w 1447167"/>
                      <a:gd name="connsiteY0" fmla="*/ 531142 h 1063761"/>
                      <a:gd name="connsiteX1" fmla="*/ 34726 w 1447167"/>
                      <a:gd name="connsiteY1" fmla="*/ 635917 h 1063761"/>
                      <a:gd name="connsiteX2" fmla="*/ 232370 w 1447167"/>
                      <a:gd name="connsiteY2" fmla="*/ 676399 h 1063761"/>
                      <a:gd name="connsiteX3" fmla="*/ 1132482 w 1447167"/>
                      <a:gd name="connsiteY3" fmla="*/ 857374 h 1063761"/>
                      <a:gd name="connsiteX4" fmla="*/ 1342032 w 1447167"/>
                      <a:gd name="connsiteY4" fmla="*/ 1055017 h 1063761"/>
                      <a:gd name="connsiteX5" fmla="*/ 1437529 w 1447167"/>
                      <a:gd name="connsiteY5" fmla="*/ 912998 h 1063761"/>
                      <a:gd name="connsiteX6" fmla="*/ 1365522 w 1447167"/>
                      <a:gd name="connsiteY6" fmla="*/ 696974 h 1063761"/>
                      <a:gd name="connsiteX7" fmla="*/ 106164 w 1447167"/>
                      <a:gd name="connsiteY7" fmla="*/ 385886 h 1063761"/>
                      <a:gd name="connsiteX8" fmla="*/ 1389 w 1447167"/>
                      <a:gd name="connsiteY8" fmla="*/ 531142 h 1063761"/>
                      <a:gd name="connsiteX0" fmla="*/ 1389 w 1447167"/>
                      <a:gd name="connsiteY0" fmla="*/ 531142 h 1063761"/>
                      <a:gd name="connsiteX1" fmla="*/ 34726 w 1447167"/>
                      <a:gd name="connsiteY1" fmla="*/ 635917 h 1063761"/>
                      <a:gd name="connsiteX2" fmla="*/ 232370 w 1447167"/>
                      <a:gd name="connsiteY2" fmla="*/ 676399 h 1063761"/>
                      <a:gd name="connsiteX3" fmla="*/ 1132482 w 1447167"/>
                      <a:gd name="connsiteY3" fmla="*/ 857374 h 1063761"/>
                      <a:gd name="connsiteX4" fmla="*/ 1342032 w 1447167"/>
                      <a:gd name="connsiteY4" fmla="*/ 1055017 h 1063761"/>
                      <a:gd name="connsiteX5" fmla="*/ 1437529 w 1447167"/>
                      <a:gd name="connsiteY5" fmla="*/ 912998 h 1063761"/>
                      <a:gd name="connsiteX6" fmla="*/ 1365522 w 1447167"/>
                      <a:gd name="connsiteY6" fmla="*/ 696974 h 1063761"/>
                      <a:gd name="connsiteX7" fmla="*/ 106164 w 1447167"/>
                      <a:gd name="connsiteY7" fmla="*/ 385886 h 1063761"/>
                      <a:gd name="connsiteX8" fmla="*/ 1389 w 1447167"/>
                      <a:gd name="connsiteY8" fmla="*/ 531142 h 1063761"/>
                      <a:gd name="connsiteX0" fmla="*/ 221799 w 1562802"/>
                      <a:gd name="connsiteY0" fmla="*/ 385886 h 1063761"/>
                      <a:gd name="connsiteX1" fmla="*/ 150361 w 1562802"/>
                      <a:gd name="connsiteY1" fmla="*/ 635917 h 1063761"/>
                      <a:gd name="connsiteX2" fmla="*/ 348005 w 1562802"/>
                      <a:gd name="connsiteY2" fmla="*/ 676399 h 1063761"/>
                      <a:gd name="connsiteX3" fmla="*/ 1248117 w 1562802"/>
                      <a:gd name="connsiteY3" fmla="*/ 857374 h 1063761"/>
                      <a:gd name="connsiteX4" fmla="*/ 1457667 w 1562802"/>
                      <a:gd name="connsiteY4" fmla="*/ 1055017 h 1063761"/>
                      <a:gd name="connsiteX5" fmla="*/ 1553164 w 1562802"/>
                      <a:gd name="connsiteY5" fmla="*/ 912998 h 1063761"/>
                      <a:gd name="connsiteX6" fmla="*/ 1481157 w 1562802"/>
                      <a:gd name="connsiteY6" fmla="*/ 696974 h 1063761"/>
                      <a:gd name="connsiteX7" fmla="*/ 221799 w 1562802"/>
                      <a:gd name="connsiteY7" fmla="*/ 385886 h 1063761"/>
                      <a:gd name="connsiteX0" fmla="*/ 135962 w 1476965"/>
                      <a:gd name="connsiteY0" fmla="*/ 385886 h 1063761"/>
                      <a:gd name="connsiteX1" fmla="*/ 64524 w 1476965"/>
                      <a:gd name="connsiteY1" fmla="*/ 635917 h 1063761"/>
                      <a:gd name="connsiteX2" fmla="*/ 262168 w 1476965"/>
                      <a:gd name="connsiteY2" fmla="*/ 676399 h 1063761"/>
                      <a:gd name="connsiteX3" fmla="*/ 1162280 w 1476965"/>
                      <a:gd name="connsiteY3" fmla="*/ 857374 h 1063761"/>
                      <a:gd name="connsiteX4" fmla="*/ 1371830 w 1476965"/>
                      <a:gd name="connsiteY4" fmla="*/ 1055017 h 1063761"/>
                      <a:gd name="connsiteX5" fmla="*/ 1467327 w 1476965"/>
                      <a:gd name="connsiteY5" fmla="*/ 912998 h 1063761"/>
                      <a:gd name="connsiteX6" fmla="*/ 1395320 w 1476965"/>
                      <a:gd name="connsiteY6" fmla="*/ 696974 h 1063761"/>
                      <a:gd name="connsiteX7" fmla="*/ 135962 w 1476965"/>
                      <a:gd name="connsiteY7" fmla="*/ 385886 h 1063761"/>
                      <a:gd name="connsiteX0" fmla="*/ 119752 w 1460755"/>
                      <a:gd name="connsiteY0" fmla="*/ 385886 h 1063761"/>
                      <a:gd name="connsiteX1" fmla="*/ 48314 w 1460755"/>
                      <a:gd name="connsiteY1" fmla="*/ 635917 h 1063761"/>
                      <a:gd name="connsiteX2" fmla="*/ 245958 w 1460755"/>
                      <a:gd name="connsiteY2" fmla="*/ 676399 h 1063761"/>
                      <a:gd name="connsiteX3" fmla="*/ 1146070 w 1460755"/>
                      <a:gd name="connsiteY3" fmla="*/ 857374 h 1063761"/>
                      <a:gd name="connsiteX4" fmla="*/ 1355620 w 1460755"/>
                      <a:gd name="connsiteY4" fmla="*/ 1055017 h 1063761"/>
                      <a:gd name="connsiteX5" fmla="*/ 1451117 w 1460755"/>
                      <a:gd name="connsiteY5" fmla="*/ 912998 h 1063761"/>
                      <a:gd name="connsiteX6" fmla="*/ 1379110 w 1460755"/>
                      <a:gd name="connsiteY6" fmla="*/ 696974 h 1063761"/>
                      <a:gd name="connsiteX7" fmla="*/ 119752 w 1460755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5946 w 1466949"/>
                      <a:gd name="connsiteY0" fmla="*/ 385886 h 1063761"/>
                      <a:gd name="connsiteX1" fmla="*/ 54508 w 1466949"/>
                      <a:gd name="connsiteY1" fmla="*/ 635917 h 1063761"/>
                      <a:gd name="connsiteX2" fmla="*/ 252152 w 1466949"/>
                      <a:gd name="connsiteY2" fmla="*/ 676399 h 1063761"/>
                      <a:gd name="connsiteX3" fmla="*/ 1152264 w 1466949"/>
                      <a:gd name="connsiteY3" fmla="*/ 857374 h 1063761"/>
                      <a:gd name="connsiteX4" fmla="*/ 1361814 w 1466949"/>
                      <a:gd name="connsiteY4" fmla="*/ 1055017 h 1063761"/>
                      <a:gd name="connsiteX5" fmla="*/ 1457311 w 1466949"/>
                      <a:gd name="connsiteY5" fmla="*/ 912998 h 1063761"/>
                      <a:gd name="connsiteX6" fmla="*/ 1385304 w 1466949"/>
                      <a:gd name="connsiteY6" fmla="*/ 696974 h 1063761"/>
                      <a:gd name="connsiteX7" fmla="*/ 125946 w 1466949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9991 h 1067866"/>
                      <a:gd name="connsiteX1" fmla="*/ 51439 w 1463880"/>
                      <a:gd name="connsiteY1" fmla="*/ 640022 h 1067866"/>
                      <a:gd name="connsiteX2" fmla="*/ 249083 w 1463880"/>
                      <a:gd name="connsiteY2" fmla="*/ 680504 h 1067866"/>
                      <a:gd name="connsiteX3" fmla="*/ 1149195 w 1463880"/>
                      <a:gd name="connsiteY3" fmla="*/ 861479 h 1067866"/>
                      <a:gd name="connsiteX4" fmla="*/ 1358745 w 1463880"/>
                      <a:gd name="connsiteY4" fmla="*/ 1059122 h 1067866"/>
                      <a:gd name="connsiteX5" fmla="*/ 1454242 w 1463880"/>
                      <a:gd name="connsiteY5" fmla="*/ 917103 h 1067866"/>
                      <a:gd name="connsiteX6" fmla="*/ 1382235 w 1463880"/>
                      <a:gd name="connsiteY6" fmla="*/ 701079 h 1067866"/>
                      <a:gd name="connsiteX7" fmla="*/ 122877 w 1463880"/>
                      <a:gd name="connsiteY7" fmla="*/ 389991 h 10678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63880" h="1067866">
                        <a:moveTo>
                          <a:pt x="122877" y="389991"/>
                        </a:moveTo>
                        <a:cubicBezTo>
                          <a:pt x="0" y="530392"/>
                          <a:pt x="21922" y="581682"/>
                          <a:pt x="51439" y="640022"/>
                        </a:cubicBezTo>
                        <a:cubicBezTo>
                          <a:pt x="80002" y="671326"/>
                          <a:pt x="151428" y="687771"/>
                          <a:pt x="249083" y="680504"/>
                        </a:cubicBezTo>
                        <a:cubicBezTo>
                          <a:pt x="557269" y="675581"/>
                          <a:pt x="877572" y="513023"/>
                          <a:pt x="1149195" y="861479"/>
                        </a:cubicBezTo>
                        <a:cubicBezTo>
                          <a:pt x="1259763" y="1067866"/>
                          <a:pt x="1321566" y="1035274"/>
                          <a:pt x="1358745" y="1059122"/>
                        </a:cubicBezTo>
                        <a:cubicBezTo>
                          <a:pt x="1439535" y="1057672"/>
                          <a:pt x="1463880" y="986866"/>
                          <a:pt x="1454242" y="917103"/>
                        </a:cubicBezTo>
                        <a:cubicBezTo>
                          <a:pt x="1449357" y="864877"/>
                          <a:pt x="1451008" y="805124"/>
                          <a:pt x="1382235" y="701079"/>
                        </a:cubicBezTo>
                        <a:cubicBezTo>
                          <a:pt x="969176" y="0"/>
                          <a:pt x="270391" y="255005"/>
                          <a:pt x="122877" y="38999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>
                          <a:alpha val="0"/>
                        </a:schemeClr>
                      </a:gs>
                      <a:gs pos="0">
                        <a:schemeClr val="bg1">
                          <a:lumMod val="95000"/>
                          <a:alpha val="34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  <a:headEnd type="oval"/>
                    <a:tailEnd type="oval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26" name="그룹 215"/>
                <p:cNvGrpSpPr/>
                <p:nvPr/>
              </p:nvGrpSpPr>
              <p:grpSpPr>
                <a:xfrm rot="14961270">
                  <a:off x="7601816" y="3250407"/>
                  <a:ext cx="1346276" cy="645134"/>
                  <a:chOff x="1146187" y="2423513"/>
                  <a:chExt cx="1306301" cy="625983"/>
                </a:xfrm>
              </p:grpSpPr>
              <p:sp>
                <p:nvSpPr>
                  <p:cNvPr id="61" name="타원 64"/>
                  <p:cNvSpPr/>
                  <p:nvPr/>
                </p:nvSpPr>
                <p:spPr bwMode="auto">
                  <a:xfrm rot="17863864">
                    <a:off x="1880289" y="2356371"/>
                    <a:ext cx="87631" cy="221915"/>
                  </a:xfrm>
                  <a:prstGeom prst="ellipse">
                    <a:avLst/>
                  </a:prstGeom>
                  <a:gradFill flip="none" rotWithShape="1">
                    <a:gsLst>
                      <a:gs pos="15000">
                        <a:schemeClr val="bg1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2" name="반짝 327"/>
                  <p:cNvSpPr/>
                  <p:nvPr/>
                </p:nvSpPr>
                <p:spPr>
                  <a:xfrm rot="6731452">
                    <a:off x="1497373" y="2094381"/>
                    <a:ext cx="603929" cy="1306301"/>
                  </a:xfrm>
                  <a:prstGeom prst="moon">
                    <a:avLst>
                      <a:gd name="adj" fmla="val 14214"/>
                    </a:avLst>
                  </a:prstGeom>
                  <a:gradFill>
                    <a:gsLst>
                      <a:gs pos="23000">
                        <a:schemeClr val="bg1"/>
                      </a:gs>
                      <a:gs pos="63000">
                        <a:srgbClr val="000000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7" name="그룹 264"/>
              <p:cNvGrpSpPr/>
              <p:nvPr/>
            </p:nvGrpSpPr>
            <p:grpSpPr>
              <a:xfrm rot="400080">
                <a:off x="2282717" y="3287902"/>
                <a:ext cx="1099925" cy="861326"/>
                <a:chOff x="1567440" y="2590300"/>
                <a:chExt cx="1267280" cy="992381"/>
              </a:xfrm>
            </p:grpSpPr>
            <p:sp>
              <p:nvSpPr>
                <p:cNvPr id="54" name="자유형 53"/>
                <p:cNvSpPr/>
                <p:nvPr/>
              </p:nvSpPr>
              <p:spPr>
                <a:xfrm>
                  <a:off x="1567440" y="2619462"/>
                  <a:ext cx="1267280" cy="963219"/>
                </a:xfrm>
                <a:custGeom>
                  <a:avLst/>
                  <a:gdLst>
                    <a:gd name="connsiteX0" fmla="*/ 0 w 1524000"/>
                    <a:gd name="connsiteY0" fmla="*/ 609600 h 965200"/>
                    <a:gd name="connsiteX1" fmla="*/ 1524000 w 1524000"/>
                    <a:gd name="connsiteY1" fmla="*/ 965200 h 965200"/>
                    <a:gd name="connsiteX2" fmla="*/ 1032933 w 1524000"/>
                    <a:gd name="connsiteY2" fmla="*/ 0 h 965200"/>
                    <a:gd name="connsiteX3" fmla="*/ 0 w 1524000"/>
                    <a:gd name="connsiteY3" fmla="*/ 609600 h 965200"/>
                    <a:gd name="connsiteX0" fmla="*/ 0 w 1524000"/>
                    <a:gd name="connsiteY0" fmla="*/ 619956 h 975556"/>
                    <a:gd name="connsiteX1" fmla="*/ 1524000 w 1524000"/>
                    <a:gd name="connsiteY1" fmla="*/ 975556 h 975556"/>
                    <a:gd name="connsiteX2" fmla="*/ 1032933 w 1524000"/>
                    <a:gd name="connsiteY2" fmla="*/ 10356 h 975556"/>
                    <a:gd name="connsiteX3" fmla="*/ 0 w 1524000"/>
                    <a:gd name="connsiteY3" fmla="*/ 619956 h 975556"/>
                    <a:gd name="connsiteX0" fmla="*/ 0 w 1524000"/>
                    <a:gd name="connsiteY0" fmla="*/ 619956 h 975556"/>
                    <a:gd name="connsiteX1" fmla="*/ 1524000 w 1524000"/>
                    <a:gd name="connsiteY1" fmla="*/ 975556 h 975556"/>
                    <a:gd name="connsiteX2" fmla="*/ 1032933 w 1524000"/>
                    <a:gd name="connsiteY2" fmla="*/ 10356 h 975556"/>
                    <a:gd name="connsiteX3" fmla="*/ 0 w 1524000"/>
                    <a:gd name="connsiteY3" fmla="*/ 619956 h 975556"/>
                    <a:gd name="connsiteX0" fmla="*/ 0 w 1524000"/>
                    <a:gd name="connsiteY0" fmla="*/ 619956 h 975556"/>
                    <a:gd name="connsiteX1" fmla="*/ 1524000 w 1524000"/>
                    <a:gd name="connsiteY1" fmla="*/ 975556 h 975556"/>
                    <a:gd name="connsiteX2" fmla="*/ 1032933 w 1524000"/>
                    <a:gd name="connsiteY2" fmla="*/ 10356 h 975556"/>
                    <a:gd name="connsiteX3" fmla="*/ 0 w 1524000"/>
                    <a:gd name="connsiteY3" fmla="*/ 619956 h 975556"/>
                    <a:gd name="connsiteX0" fmla="*/ 0 w 1611615"/>
                    <a:gd name="connsiteY0" fmla="*/ 619956 h 975556"/>
                    <a:gd name="connsiteX1" fmla="*/ 1524000 w 1611615"/>
                    <a:gd name="connsiteY1" fmla="*/ 975556 h 975556"/>
                    <a:gd name="connsiteX2" fmla="*/ 1032933 w 1611615"/>
                    <a:gd name="connsiteY2" fmla="*/ 10356 h 975556"/>
                    <a:gd name="connsiteX3" fmla="*/ 0 w 1611615"/>
                    <a:gd name="connsiteY3" fmla="*/ 619956 h 975556"/>
                    <a:gd name="connsiteX0" fmla="*/ 0 w 1611615"/>
                    <a:gd name="connsiteY0" fmla="*/ 619956 h 975556"/>
                    <a:gd name="connsiteX1" fmla="*/ 1524000 w 1611615"/>
                    <a:gd name="connsiteY1" fmla="*/ 975556 h 975556"/>
                    <a:gd name="connsiteX2" fmla="*/ 1032933 w 1611615"/>
                    <a:gd name="connsiteY2" fmla="*/ 10356 h 975556"/>
                    <a:gd name="connsiteX3" fmla="*/ 0 w 1611615"/>
                    <a:gd name="connsiteY3" fmla="*/ 619956 h 975556"/>
                    <a:gd name="connsiteX0" fmla="*/ 0 w 1611615"/>
                    <a:gd name="connsiteY0" fmla="*/ 586420 h 942020"/>
                    <a:gd name="connsiteX1" fmla="*/ 1524000 w 1611615"/>
                    <a:gd name="connsiteY1" fmla="*/ 942020 h 942020"/>
                    <a:gd name="connsiteX2" fmla="*/ 972769 w 1611615"/>
                    <a:gd name="connsiteY2" fmla="*/ 10356 h 942020"/>
                    <a:gd name="connsiteX3" fmla="*/ 0 w 1611615"/>
                    <a:gd name="connsiteY3" fmla="*/ 586420 h 942020"/>
                    <a:gd name="connsiteX0" fmla="*/ 0 w 1611615"/>
                    <a:gd name="connsiteY0" fmla="*/ 586420 h 942020"/>
                    <a:gd name="connsiteX1" fmla="*/ 1524000 w 1611615"/>
                    <a:gd name="connsiteY1" fmla="*/ 942020 h 942020"/>
                    <a:gd name="connsiteX2" fmla="*/ 972769 w 1611615"/>
                    <a:gd name="connsiteY2" fmla="*/ 10356 h 942020"/>
                    <a:gd name="connsiteX3" fmla="*/ 0 w 1611615"/>
                    <a:gd name="connsiteY3" fmla="*/ 586420 h 942020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96610 h 1052210"/>
                    <a:gd name="connsiteX1" fmla="*/ 1524000 w 1611615"/>
                    <a:gd name="connsiteY1" fmla="*/ 1052210 h 1052210"/>
                    <a:gd name="connsiteX2" fmla="*/ 972769 w 1611615"/>
                    <a:gd name="connsiteY2" fmla="*/ 120546 h 1052210"/>
                    <a:gd name="connsiteX3" fmla="*/ 0 w 1611615"/>
                    <a:gd name="connsiteY3" fmla="*/ 696610 h 1052210"/>
                    <a:gd name="connsiteX0" fmla="*/ 0 w 1611615"/>
                    <a:gd name="connsiteY0" fmla="*/ 696610 h 1052210"/>
                    <a:gd name="connsiteX1" fmla="*/ 1524000 w 1611615"/>
                    <a:gd name="connsiteY1" fmla="*/ 1052210 h 1052210"/>
                    <a:gd name="connsiteX2" fmla="*/ 972769 w 1611615"/>
                    <a:gd name="connsiteY2" fmla="*/ 120546 h 1052210"/>
                    <a:gd name="connsiteX3" fmla="*/ 0 w 1611615"/>
                    <a:gd name="connsiteY3" fmla="*/ 696610 h 1052210"/>
                    <a:gd name="connsiteX0" fmla="*/ 0 w 1611615"/>
                    <a:gd name="connsiteY0" fmla="*/ 696610 h 1052210"/>
                    <a:gd name="connsiteX1" fmla="*/ 1524000 w 1611615"/>
                    <a:gd name="connsiteY1" fmla="*/ 1052210 h 1052210"/>
                    <a:gd name="connsiteX2" fmla="*/ 972769 w 1611615"/>
                    <a:gd name="connsiteY2" fmla="*/ 120546 h 1052210"/>
                    <a:gd name="connsiteX3" fmla="*/ 0 w 1611615"/>
                    <a:gd name="connsiteY3" fmla="*/ 696610 h 1052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11615" h="1052210">
                      <a:moveTo>
                        <a:pt x="0" y="696610"/>
                      </a:moveTo>
                      <a:cubicBezTo>
                        <a:pt x="445250" y="387773"/>
                        <a:pt x="1018662" y="355889"/>
                        <a:pt x="1524000" y="1052210"/>
                      </a:cubicBezTo>
                      <a:cubicBezTo>
                        <a:pt x="1611615" y="486637"/>
                        <a:pt x="1282102" y="196963"/>
                        <a:pt x="972769" y="120546"/>
                      </a:cubicBezTo>
                      <a:cubicBezTo>
                        <a:pt x="365060" y="0"/>
                        <a:pt x="87450" y="448382"/>
                        <a:pt x="0" y="69661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alpha val="0"/>
                      </a:schemeClr>
                    </a:gs>
                    <a:gs pos="0">
                      <a:schemeClr val="bg1">
                        <a:lumMod val="95000"/>
                        <a:alpha val="51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5" name="자유형 54"/>
                <p:cNvSpPr/>
                <p:nvPr/>
              </p:nvSpPr>
              <p:spPr>
                <a:xfrm>
                  <a:off x="1650875" y="2590300"/>
                  <a:ext cx="1140504" cy="831975"/>
                </a:xfrm>
                <a:custGeom>
                  <a:avLst/>
                  <a:gdLst>
                    <a:gd name="connsiteX0" fmla="*/ 0 w 1433512"/>
                    <a:gd name="connsiteY0" fmla="*/ 145256 h 669131"/>
                    <a:gd name="connsiteX1" fmla="*/ 33337 w 1433512"/>
                    <a:gd name="connsiteY1" fmla="*/ 250031 h 669131"/>
                    <a:gd name="connsiteX2" fmla="*/ 230981 w 1433512"/>
                    <a:gd name="connsiteY2" fmla="*/ 290513 h 669131"/>
                    <a:gd name="connsiteX3" fmla="*/ 1131093 w 1433512"/>
                    <a:gd name="connsiteY3" fmla="*/ 471488 h 669131"/>
                    <a:gd name="connsiteX4" fmla="*/ 1340643 w 1433512"/>
                    <a:gd name="connsiteY4" fmla="*/ 669131 h 669131"/>
                    <a:gd name="connsiteX5" fmla="*/ 1433512 w 1433512"/>
                    <a:gd name="connsiteY5" fmla="*/ 538163 h 669131"/>
                    <a:gd name="connsiteX6" fmla="*/ 1312068 w 1433512"/>
                    <a:gd name="connsiteY6" fmla="*/ 250031 h 669131"/>
                    <a:gd name="connsiteX7" fmla="*/ 104775 w 1433512"/>
                    <a:gd name="connsiteY7" fmla="*/ 0 h 669131"/>
                    <a:gd name="connsiteX8" fmla="*/ 0 w 1433512"/>
                    <a:gd name="connsiteY8" fmla="*/ 145256 h 669131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31192 w 1467160"/>
                    <a:gd name="connsiteY0" fmla="*/ 369478 h 897868"/>
                    <a:gd name="connsiteX1" fmla="*/ 64529 w 1467160"/>
                    <a:gd name="connsiteY1" fmla="*/ 474253 h 897868"/>
                    <a:gd name="connsiteX2" fmla="*/ 262173 w 1467160"/>
                    <a:gd name="connsiteY2" fmla="*/ 514735 h 897868"/>
                    <a:gd name="connsiteX3" fmla="*/ 1162285 w 1467160"/>
                    <a:gd name="connsiteY3" fmla="*/ 695710 h 897868"/>
                    <a:gd name="connsiteX4" fmla="*/ 1371835 w 1467160"/>
                    <a:gd name="connsiteY4" fmla="*/ 893353 h 897868"/>
                    <a:gd name="connsiteX5" fmla="*/ 1464704 w 1467160"/>
                    <a:gd name="connsiteY5" fmla="*/ 762385 h 897868"/>
                    <a:gd name="connsiteX6" fmla="*/ 1343260 w 1467160"/>
                    <a:gd name="connsiteY6" fmla="*/ 474253 h 897868"/>
                    <a:gd name="connsiteX7" fmla="*/ 135967 w 1467160"/>
                    <a:gd name="connsiteY7" fmla="*/ 224222 h 897868"/>
                    <a:gd name="connsiteX8" fmla="*/ 31192 w 1467160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433400 h 961790"/>
                    <a:gd name="connsiteX1" fmla="*/ 47067 w 1449698"/>
                    <a:gd name="connsiteY1" fmla="*/ 538175 h 961790"/>
                    <a:gd name="connsiteX2" fmla="*/ 244711 w 1449698"/>
                    <a:gd name="connsiteY2" fmla="*/ 578657 h 961790"/>
                    <a:gd name="connsiteX3" fmla="*/ 1144823 w 1449698"/>
                    <a:gd name="connsiteY3" fmla="*/ 759632 h 961790"/>
                    <a:gd name="connsiteX4" fmla="*/ 1354373 w 1449698"/>
                    <a:gd name="connsiteY4" fmla="*/ 957275 h 961790"/>
                    <a:gd name="connsiteX5" fmla="*/ 1447242 w 1449698"/>
                    <a:gd name="connsiteY5" fmla="*/ 826307 h 961790"/>
                    <a:gd name="connsiteX6" fmla="*/ 1325798 w 1449698"/>
                    <a:gd name="connsiteY6" fmla="*/ 538175 h 961790"/>
                    <a:gd name="connsiteX7" fmla="*/ 118505 w 1449698"/>
                    <a:gd name="connsiteY7" fmla="*/ 288144 h 961790"/>
                    <a:gd name="connsiteX8" fmla="*/ 13730 w 1449698"/>
                    <a:gd name="connsiteY8" fmla="*/ 433400 h 961790"/>
                    <a:gd name="connsiteX0" fmla="*/ 13730 w 1449698"/>
                    <a:gd name="connsiteY0" fmla="*/ 433400 h 961790"/>
                    <a:gd name="connsiteX1" fmla="*/ 47067 w 1449698"/>
                    <a:gd name="connsiteY1" fmla="*/ 538175 h 961790"/>
                    <a:gd name="connsiteX2" fmla="*/ 244711 w 1449698"/>
                    <a:gd name="connsiteY2" fmla="*/ 578657 h 961790"/>
                    <a:gd name="connsiteX3" fmla="*/ 1144823 w 1449698"/>
                    <a:gd name="connsiteY3" fmla="*/ 759632 h 961790"/>
                    <a:gd name="connsiteX4" fmla="*/ 1354373 w 1449698"/>
                    <a:gd name="connsiteY4" fmla="*/ 957275 h 961790"/>
                    <a:gd name="connsiteX5" fmla="*/ 1447242 w 1449698"/>
                    <a:gd name="connsiteY5" fmla="*/ 826307 h 961790"/>
                    <a:gd name="connsiteX6" fmla="*/ 1325798 w 1449698"/>
                    <a:gd name="connsiteY6" fmla="*/ 538175 h 961790"/>
                    <a:gd name="connsiteX7" fmla="*/ 118505 w 1449698"/>
                    <a:gd name="connsiteY7" fmla="*/ 288144 h 961790"/>
                    <a:gd name="connsiteX8" fmla="*/ 13730 w 1449698"/>
                    <a:gd name="connsiteY8" fmla="*/ 433400 h 961790"/>
                    <a:gd name="connsiteX0" fmla="*/ 13730 w 1458975"/>
                    <a:gd name="connsiteY0" fmla="*/ 433400 h 961790"/>
                    <a:gd name="connsiteX1" fmla="*/ 47067 w 1458975"/>
                    <a:gd name="connsiteY1" fmla="*/ 538175 h 961790"/>
                    <a:gd name="connsiteX2" fmla="*/ 244711 w 1458975"/>
                    <a:gd name="connsiteY2" fmla="*/ 578657 h 961790"/>
                    <a:gd name="connsiteX3" fmla="*/ 1144823 w 1458975"/>
                    <a:gd name="connsiteY3" fmla="*/ 759632 h 961790"/>
                    <a:gd name="connsiteX4" fmla="*/ 1354373 w 1458975"/>
                    <a:gd name="connsiteY4" fmla="*/ 957275 h 961790"/>
                    <a:gd name="connsiteX5" fmla="*/ 1447242 w 1458975"/>
                    <a:gd name="connsiteY5" fmla="*/ 826307 h 961790"/>
                    <a:gd name="connsiteX6" fmla="*/ 1325798 w 1458975"/>
                    <a:gd name="connsiteY6" fmla="*/ 538175 h 961790"/>
                    <a:gd name="connsiteX7" fmla="*/ 118505 w 1458975"/>
                    <a:gd name="connsiteY7" fmla="*/ 288144 h 961790"/>
                    <a:gd name="connsiteX8" fmla="*/ 13730 w 1458975"/>
                    <a:gd name="connsiteY8" fmla="*/ 433400 h 961790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11239"/>
                    <a:gd name="connsiteX1" fmla="*/ 47067 w 1458975"/>
                    <a:gd name="connsiteY1" fmla="*/ 477119 h 911239"/>
                    <a:gd name="connsiteX2" fmla="*/ 244711 w 1458975"/>
                    <a:gd name="connsiteY2" fmla="*/ 517601 h 911239"/>
                    <a:gd name="connsiteX3" fmla="*/ 1144823 w 1458975"/>
                    <a:gd name="connsiteY3" fmla="*/ 698576 h 911239"/>
                    <a:gd name="connsiteX4" fmla="*/ 1354373 w 1458975"/>
                    <a:gd name="connsiteY4" fmla="*/ 896219 h 911239"/>
                    <a:gd name="connsiteX5" fmla="*/ 1447242 w 1458975"/>
                    <a:gd name="connsiteY5" fmla="*/ 765251 h 911239"/>
                    <a:gd name="connsiteX6" fmla="*/ 1377863 w 1458975"/>
                    <a:gd name="connsiteY6" fmla="*/ 538175 h 911239"/>
                    <a:gd name="connsiteX7" fmla="*/ 118505 w 1458975"/>
                    <a:gd name="connsiteY7" fmla="*/ 227088 h 911239"/>
                    <a:gd name="connsiteX8" fmla="*/ 13730 w 1458975"/>
                    <a:gd name="connsiteY8" fmla="*/ 372344 h 911239"/>
                    <a:gd name="connsiteX0" fmla="*/ 13730 w 1458975"/>
                    <a:gd name="connsiteY0" fmla="*/ 372344 h 918767"/>
                    <a:gd name="connsiteX1" fmla="*/ 47067 w 1458975"/>
                    <a:gd name="connsiteY1" fmla="*/ 477119 h 918767"/>
                    <a:gd name="connsiteX2" fmla="*/ 244711 w 1458975"/>
                    <a:gd name="connsiteY2" fmla="*/ 517601 h 918767"/>
                    <a:gd name="connsiteX3" fmla="*/ 1144823 w 1458975"/>
                    <a:gd name="connsiteY3" fmla="*/ 698576 h 918767"/>
                    <a:gd name="connsiteX4" fmla="*/ 1354373 w 1458975"/>
                    <a:gd name="connsiteY4" fmla="*/ 896219 h 918767"/>
                    <a:gd name="connsiteX5" fmla="*/ 1447242 w 1458975"/>
                    <a:gd name="connsiteY5" fmla="*/ 765251 h 918767"/>
                    <a:gd name="connsiteX6" fmla="*/ 1377863 w 1458975"/>
                    <a:gd name="connsiteY6" fmla="*/ 538175 h 918767"/>
                    <a:gd name="connsiteX7" fmla="*/ 118505 w 1458975"/>
                    <a:gd name="connsiteY7" fmla="*/ 227088 h 918767"/>
                    <a:gd name="connsiteX8" fmla="*/ 13730 w 1458975"/>
                    <a:gd name="connsiteY8" fmla="*/ 372344 h 918767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21618 w 1466863"/>
                    <a:gd name="connsiteY0" fmla="*/ 372344 h 897435"/>
                    <a:gd name="connsiteX1" fmla="*/ 54955 w 1466863"/>
                    <a:gd name="connsiteY1" fmla="*/ 477119 h 897435"/>
                    <a:gd name="connsiteX2" fmla="*/ 252599 w 1466863"/>
                    <a:gd name="connsiteY2" fmla="*/ 517601 h 897435"/>
                    <a:gd name="connsiteX3" fmla="*/ 1152711 w 1466863"/>
                    <a:gd name="connsiteY3" fmla="*/ 698576 h 897435"/>
                    <a:gd name="connsiteX4" fmla="*/ 1362261 w 1466863"/>
                    <a:gd name="connsiteY4" fmla="*/ 896219 h 897435"/>
                    <a:gd name="connsiteX5" fmla="*/ 1455130 w 1466863"/>
                    <a:gd name="connsiteY5" fmla="*/ 765251 h 897435"/>
                    <a:gd name="connsiteX6" fmla="*/ 1385751 w 1466863"/>
                    <a:gd name="connsiteY6" fmla="*/ 538175 h 897435"/>
                    <a:gd name="connsiteX7" fmla="*/ 126393 w 1466863"/>
                    <a:gd name="connsiteY7" fmla="*/ 227088 h 897435"/>
                    <a:gd name="connsiteX8" fmla="*/ 21618 w 1466863"/>
                    <a:gd name="connsiteY8" fmla="*/ 372344 h 897435"/>
                    <a:gd name="connsiteX0" fmla="*/ 22362 w 1467607"/>
                    <a:gd name="connsiteY0" fmla="*/ 372344 h 897435"/>
                    <a:gd name="connsiteX1" fmla="*/ 55699 w 1467607"/>
                    <a:gd name="connsiteY1" fmla="*/ 477119 h 897435"/>
                    <a:gd name="connsiteX2" fmla="*/ 253343 w 1467607"/>
                    <a:gd name="connsiteY2" fmla="*/ 517601 h 897435"/>
                    <a:gd name="connsiteX3" fmla="*/ 1153455 w 1467607"/>
                    <a:gd name="connsiteY3" fmla="*/ 698576 h 897435"/>
                    <a:gd name="connsiteX4" fmla="*/ 1363005 w 1467607"/>
                    <a:gd name="connsiteY4" fmla="*/ 896219 h 897435"/>
                    <a:gd name="connsiteX5" fmla="*/ 1455874 w 1467607"/>
                    <a:gd name="connsiteY5" fmla="*/ 765251 h 897435"/>
                    <a:gd name="connsiteX6" fmla="*/ 1386495 w 1467607"/>
                    <a:gd name="connsiteY6" fmla="*/ 538175 h 897435"/>
                    <a:gd name="connsiteX7" fmla="*/ 127137 w 1467607"/>
                    <a:gd name="connsiteY7" fmla="*/ 227088 h 897435"/>
                    <a:gd name="connsiteX8" fmla="*/ 22362 w 1467607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4539"/>
                    <a:gd name="connsiteY0" fmla="*/ 372344 h 897435"/>
                    <a:gd name="connsiteX1" fmla="*/ 34726 w 1444539"/>
                    <a:gd name="connsiteY1" fmla="*/ 477119 h 897435"/>
                    <a:gd name="connsiteX2" fmla="*/ 232370 w 1444539"/>
                    <a:gd name="connsiteY2" fmla="*/ 517601 h 897435"/>
                    <a:gd name="connsiteX3" fmla="*/ 1132482 w 1444539"/>
                    <a:gd name="connsiteY3" fmla="*/ 698576 h 897435"/>
                    <a:gd name="connsiteX4" fmla="*/ 1342032 w 1444539"/>
                    <a:gd name="connsiteY4" fmla="*/ 896219 h 897435"/>
                    <a:gd name="connsiteX5" fmla="*/ 1434901 w 1444539"/>
                    <a:gd name="connsiteY5" fmla="*/ 765251 h 897435"/>
                    <a:gd name="connsiteX6" fmla="*/ 1365522 w 1444539"/>
                    <a:gd name="connsiteY6" fmla="*/ 538175 h 897435"/>
                    <a:gd name="connsiteX7" fmla="*/ 106164 w 1444539"/>
                    <a:gd name="connsiteY7" fmla="*/ 227088 h 897435"/>
                    <a:gd name="connsiteX8" fmla="*/ 1389 w 1444539"/>
                    <a:gd name="connsiteY8" fmla="*/ 372344 h 897435"/>
                    <a:gd name="connsiteX0" fmla="*/ 1389 w 1444539"/>
                    <a:gd name="connsiteY0" fmla="*/ 372344 h 897435"/>
                    <a:gd name="connsiteX1" fmla="*/ 34726 w 1444539"/>
                    <a:gd name="connsiteY1" fmla="*/ 477119 h 897435"/>
                    <a:gd name="connsiteX2" fmla="*/ 232370 w 1444539"/>
                    <a:gd name="connsiteY2" fmla="*/ 517601 h 897435"/>
                    <a:gd name="connsiteX3" fmla="*/ 1132482 w 1444539"/>
                    <a:gd name="connsiteY3" fmla="*/ 698576 h 897435"/>
                    <a:gd name="connsiteX4" fmla="*/ 1342032 w 1444539"/>
                    <a:gd name="connsiteY4" fmla="*/ 896219 h 897435"/>
                    <a:gd name="connsiteX5" fmla="*/ 1434901 w 1444539"/>
                    <a:gd name="connsiteY5" fmla="*/ 765251 h 897435"/>
                    <a:gd name="connsiteX6" fmla="*/ 1365522 w 1444539"/>
                    <a:gd name="connsiteY6" fmla="*/ 538175 h 897435"/>
                    <a:gd name="connsiteX7" fmla="*/ 106164 w 1444539"/>
                    <a:gd name="connsiteY7" fmla="*/ 227088 h 897435"/>
                    <a:gd name="connsiteX8" fmla="*/ 1389 w 1444539"/>
                    <a:gd name="connsiteY8" fmla="*/ 372344 h 897435"/>
                    <a:gd name="connsiteX0" fmla="*/ 1389 w 1444539"/>
                    <a:gd name="connsiteY0" fmla="*/ 372343 h 897434"/>
                    <a:gd name="connsiteX1" fmla="*/ 34726 w 1444539"/>
                    <a:gd name="connsiteY1" fmla="*/ 477118 h 897434"/>
                    <a:gd name="connsiteX2" fmla="*/ 232370 w 1444539"/>
                    <a:gd name="connsiteY2" fmla="*/ 517600 h 897434"/>
                    <a:gd name="connsiteX3" fmla="*/ 1132482 w 1444539"/>
                    <a:gd name="connsiteY3" fmla="*/ 698575 h 897434"/>
                    <a:gd name="connsiteX4" fmla="*/ 1342032 w 1444539"/>
                    <a:gd name="connsiteY4" fmla="*/ 896218 h 897434"/>
                    <a:gd name="connsiteX5" fmla="*/ 1434901 w 1444539"/>
                    <a:gd name="connsiteY5" fmla="*/ 765250 h 897434"/>
                    <a:gd name="connsiteX6" fmla="*/ 1365522 w 1444539"/>
                    <a:gd name="connsiteY6" fmla="*/ 538175 h 897434"/>
                    <a:gd name="connsiteX7" fmla="*/ 106164 w 1444539"/>
                    <a:gd name="connsiteY7" fmla="*/ 227087 h 897434"/>
                    <a:gd name="connsiteX8" fmla="*/ 1389 w 1444539"/>
                    <a:gd name="connsiteY8" fmla="*/ 372343 h 897434"/>
                    <a:gd name="connsiteX0" fmla="*/ 1389 w 1444539"/>
                    <a:gd name="connsiteY0" fmla="*/ 386258 h 911349"/>
                    <a:gd name="connsiteX1" fmla="*/ 34726 w 1444539"/>
                    <a:gd name="connsiteY1" fmla="*/ 491033 h 911349"/>
                    <a:gd name="connsiteX2" fmla="*/ 232370 w 1444539"/>
                    <a:gd name="connsiteY2" fmla="*/ 531515 h 911349"/>
                    <a:gd name="connsiteX3" fmla="*/ 1132482 w 1444539"/>
                    <a:gd name="connsiteY3" fmla="*/ 712490 h 911349"/>
                    <a:gd name="connsiteX4" fmla="*/ 1342032 w 1444539"/>
                    <a:gd name="connsiteY4" fmla="*/ 910133 h 911349"/>
                    <a:gd name="connsiteX5" fmla="*/ 1434901 w 1444539"/>
                    <a:gd name="connsiteY5" fmla="*/ 779165 h 911349"/>
                    <a:gd name="connsiteX6" fmla="*/ 1365522 w 1444539"/>
                    <a:gd name="connsiteY6" fmla="*/ 552090 h 911349"/>
                    <a:gd name="connsiteX7" fmla="*/ 106164 w 1444539"/>
                    <a:gd name="connsiteY7" fmla="*/ 241002 h 911349"/>
                    <a:gd name="connsiteX8" fmla="*/ 1389 w 1444539"/>
                    <a:gd name="connsiteY8" fmla="*/ 386258 h 911349"/>
                    <a:gd name="connsiteX0" fmla="*/ 1389 w 1444539"/>
                    <a:gd name="connsiteY0" fmla="*/ 531142 h 1056233"/>
                    <a:gd name="connsiteX1" fmla="*/ 34726 w 1444539"/>
                    <a:gd name="connsiteY1" fmla="*/ 635917 h 1056233"/>
                    <a:gd name="connsiteX2" fmla="*/ 232370 w 1444539"/>
                    <a:gd name="connsiteY2" fmla="*/ 676399 h 1056233"/>
                    <a:gd name="connsiteX3" fmla="*/ 1132482 w 1444539"/>
                    <a:gd name="connsiteY3" fmla="*/ 857374 h 1056233"/>
                    <a:gd name="connsiteX4" fmla="*/ 1342032 w 1444539"/>
                    <a:gd name="connsiteY4" fmla="*/ 1055017 h 1056233"/>
                    <a:gd name="connsiteX5" fmla="*/ 1434901 w 1444539"/>
                    <a:gd name="connsiteY5" fmla="*/ 924049 h 1056233"/>
                    <a:gd name="connsiteX6" fmla="*/ 1365522 w 1444539"/>
                    <a:gd name="connsiteY6" fmla="*/ 696974 h 1056233"/>
                    <a:gd name="connsiteX7" fmla="*/ 106164 w 1444539"/>
                    <a:gd name="connsiteY7" fmla="*/ 385886 h 1056233"/>
                    <a:gd name="connsiteX8" fmla="*/ 1389 w 1444539"/>
                    <a:gd name="connsiteY8" fmla="*/ 531142 h 1056233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7168"/>
                    <a:gd name="connsiteY0" fmla="*/ 531142 h 1063761"/>
                    <a:gd name="connsiteX1" fmla="*/ 34726 w 1447168"/>
                    <a:gd name="connsiteY1" fmla="*/ 635917 h 1063761"/>
                    <a:gd name="connsiteX2" fmla="*/ 232370 w 1447168"/>
                    <a:gd name="connsiteY2" fmla="*/ 676399 h 1063761"/>
                    <a:gd name="connsiteX3" fmla="*/ 1132482 w 1447168"/>
                    <a:gd name="connsiteY3" fmla="*/ 857374 h 1063761"/>
                    <a:gd name="connsiteX4" fmla="*/ 1342032 w 1447168"/>
                    <a:gd name="connsiteY4" fmla="*/ 1055017 h 1063761"/>
                    <a:gd name="connsiteX5" fmla="*/ 1437530 w 1447168"/>
                    <a:gd name="connsiteY5" fmla="*/ 912998 h 1063761"/>
                    <a:gd name="connsiteX6" fmla="*/ 1365522 w 1447168"/>
                    <a:gd name="connsiteY6" fmla="*/ 696974 h 1063761"/>
                    <a:gd name="connsiteX7" fmla="*/ 106164 w 1447168"/>
                    <a:gd name="connsiteY7" fmla="*/ 385886 h 1063761"/>
                    <a:gd name="connsiteX8" fmla="*/ 1389 w 1447168"/>
                    <a:gd name="connsiteY8" fmla="*/ 531142 h 1063761"/>
                    <a:gd name="connsiteX0" fmla="*/ 1389 w 1447168"/>
                    <a:gd name="connsiteY0" fmla="*/ 531142 h 1063761"/>
                    <a:gd name="connsiteX1" fmla="*/ 34726 w 1447168"/>
                    <a:gd name="connsiteY1" fmla="*/ 635917 h 1063761"/>
                    <a:gd name="connsiteX2" fmla="*/ 232370 w 1447168"/>
                    <a:gd name="connsiteY2" fmla="*/ 676399 h 1063761"/>
                    <a:gd name="connsiteX3" fmla="*/ 1132482 w 1447168"/>
                    <a:gd name="connsiteY3" fmla="*/ 857374 h 1063761"/>
                    <a:gd name="connsiteX4" fmla="*/ 1342032 w 1447168"/>
                    <a:gd name="connsiteY4" fmla="*/ 1055017 h 1063761"/>
                    <a:gd name="connsiteX5" fmla="*/ 1437530 w 1447168"/>
                    <a:gd name="connsiteY5" fmla="*/ 912998 h 1063761"/>
                    <a:gd name="connsiteX6" fmla="*/ 1365522 w 1447168"/>
                    <a:gd name="connsiteY6" fmla="*/ 696974 h 1063761"/>
                    <a:gd name="connsiteX7" fmla="*/ 106164 w 1447168"/>
                    <a:gd name="connsiteY7" fmla="*/ 385886 h 1063761"/>
                    <a:gd name="connsiteX8" fmla="*/ 1389 w 1447168"/>
                    <a:gd name="connsiteY8" fmla="*/ 531142 h 1063761"/>
                    <a:gd name="connsiteX0" fmla="*/ 1389 w 1447167"/>
                    <a:gd name="connsiteY0" fmla="*/ 531142 h 1063761"/>
                    <a:gd name="connsiteX1" fmla="*/ 34726 w 1447167"/>
                    <a:gd name="connsiteY1" fmla="*/ 635917 h 1063761"/>
                    <a:gd name="connsiteX2" fmla="*/ 232370 w 1447167"/>
                    <a:gd name="connsiteY2" fmla="*/ 676399 h 1063761"/>
                    <a:gd name="connsiteX3" fmla="*/ 1132482 w 1447167"/>
                    <a:gd name="connsiteY3" fmla="*/ 857374 h 1063761"/>
                    <a:gd name="connsiteX4" fmla="*/ 1342032 w 1447167"/>
                    <a:gd name="connsiteY4" fmla="*/ 1055017 h 1063761"/>
                    <a:gd name="connsiteX5" fmla="*/ 1437529 w 1447167"/>
                    <a:gd name="connsiteY5" fmla="*/ 912998 h 1063761"/>
                    <a:gd name="connsiteX6" fmla="*/ 1365522 w 1447167"/>
                    <a:gd name="connsiteY6" fmla="*/ 696974 h 1063761"/>
                    <a:gd name="connsiteX7" fmla="*/ 106164 w 1447167"/>
                    <a:gd name="connsiteY7" fmla="*/ 385886 h 1063761"/>
                    <a:gd name="connsiteX8" fmla="*/ 1389 w 1447167"/>
                    <a:gd name="connsiteY8" fmla="*/ 531142 h 1063761"/>
                    <a:gd name="connsiteX0" fmla="*/ 1389 w 1447167"/>
                    <a:gd name="connsiteY0" fmla="*/ 531142 h 1063761"/>
                    <a:gd name="connsiteX1" fmla="*/ 34726 w 1447167"/>
                    <a:gd name="connsiteY1" fmla="*/ 635917 h 1063761"/>
                    <a:gd name="connsiteX2" fmla="*/ 232370 w 1447167"/>
                    <a:gd name="connsiteY2" fmla="*/ 676399 h 1063761"/>
                    <a:gd name="connsiteX3" fmla="*/ 1132482 w 1447167"/>
                    <a:gd name="connsiteY3" fmla="*/ 857374 h 1063761"/>
                    <a:gd name="connsiteX4" fmla="*/ 1342032 w 1447167"/>
                    <a:gd name="connsiteY4" fmla="*/ 1055017 h 1063761"/>
                    <a:gd name="connsiteX5" fmla="*/ 1437529 w 1447167"/>
                    <a:gd name="connsiteY5" fmla="*/ 912998 h 1063761"/>
                    <a:gd name="connsiteX6" fmla="*/ 1365522 w 1447167"/>
                    <a:gd name="connsiteY6" fmla="*/ 696974 h 1063761"/>
                    <a:gd name="connsiteX7" fmla="*/ 106164 w 1447167"/>
                    <a:gd name="connsiteY7" fmla="*/ 385886 h 1063761"/>
                    <a:gd name="connsiteX8" fmla="*/ 1389 w 1447167"/>
                    <a:gd name="connsiteY8" fmla="*/ 531142 h 1063761"/>
                    <a:gd name="connsiteX0" fmla="*/ 221799 w 1562802"/>
                    <a:gd name="connsiteY0" fmla="*/ 385886 h 1063761"/>
                    <a:gd name="connsiteX1" fmla="*/ 150361 w 1562802"/>
                    <a:gd name="connsiteY1" fmla="*/ 635917 h 1063761"/>
                    <a:gd name="connsiteX2" fmla="*/ 348005 w 1562802"/>
                    <a:gd name="connsiteY2" fmla="*/ 676399 h 1063761"/>
                    <a:gd name="connsiteX3" fmla="*/ 1248117 w 1562802"/>
                    <a:gd name="connsiteY3" fmla="*/ 857374 h 1063761"/>
                    <a:gd name="connsiteX4" fmla="*/ 1457667 w 1562802"/>
                    <a:gd name="connsiteY4" fmla="*/ 1055017 h 1063761"/>
                    <a:gd name="connsiteX5" fmla="*/ 1553164 w 1562802"/>
                    <a:gd name="connsiteY5" fmla="*/ 912998 h 1063761"/>
                    <a:gd name="connsiteX6" fmla="*/ 1481157 w 1562802"/>
                    <a:gd name="connsiteY6" fmla="*/ 696974 h 1063761"/>
                    <a:gd name="connsiteX7" fmla="*/ 221799 w 1562802"/>
                    <a:gd name="connsiteY7" fmla="*/ 385886 h 1063761"/>
                    <a:gd name="connsiteX0" fmla="*/ 135962 w 1476965"/>
                    <a:gd name="connsiteY0" fmla="*/ 385886 h 1063761"/>
                    <a:gd name="connsiteX1" fmla="*/ 64524 w 1476965"/>
                    <a:gd name="connsiteY1" fmla="*/ 635917 h 1063761"/>
                    <a:gd name="connsiteX2" fmla="*/ 262168 w 1476965"/>
                    <a:gd name="connsiteY2" fmla="*/ 676399 h 1063761"/>
                    <a:gd name="connsiteX3" fmla="*/ 1162280 w 1476965"/>
                    <a:gd name="connsiteY3" fmla="*/ 857374 h 1063761"/>
                    <a:gd name="connsiteX4" fmla="*/ 1371830 w 1476965"/>
                    <a:gd name="connsiteY4" fmla="*/ 1055017 h 1063761"/>
                    <a:gd name="connsiteX5" fmla="*/ 1467327 w 1476965"/>
                    <a:gd name="connsiteY5" fmla="*/ 912998 h 1063761"/>
                    <a:gd name="connsiteX6" fmla="*/ 1395320 w 1476965"/>
                    <a:gd name="connsiteY6" fmla="*/ 696974 h 1063761"/>
                    <a:gd name="connsiteX7" fmla="*/ 135962 w 1476965"/>
                    <a:gd name="connsiteY7" fmla="*/ 385886 h 1063761"/>
                    <a:gd name="connsiteX0" fmla="*/ 119752 w 1460755"/>
                    <a:gd name="connsiteY0" fmla="*/ 385886 h 1063761"/>
                    <a:gd name="connsiteX1" fmla="*/ 48314 w 1460755"/>
                    <a:gd name="connsiteY1" fmla="*/ 635917 h 1063761"/>
                    <a:gd name="connsiteX2" fmla="*/ 245958 w 1460755"/>
                    <a:gd name="connsiteY2" fmla="*/ 676399 h 1063761"/>
                    <a:gd name="connsiteX3" fmla="*/ 1146070 w 1460755"/>
                    <a:gd name="connsiteY3" fmla="*/ 857374 h 1063761"/>
                    <a:gd name="connsiteX4" fmla="*/ 1355620 w 1460755"/>
                    <a:gd name="connsiteY4" fmla="*/ 1055017 h 1063761"/>
                    <a:gd name="connsiteX5" fmla="*/ 1451117 w 1460755"/>
                    <a:gd name="connsiteY5" fmla="*/ 912998 h 1063761"/>
                    <a:gd name="connsiteX6" fmla="*/ 1379110 w 1460755"/>
                    <a:gd name="connsiteY6" fmla="*/ 696974 h 1063761"/>
                    <a:gd name="connsiteX7" fmla="*/ 119752 w 1460755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5946 w 1466949"/>
                    <a:gd name="connsiteY0" fmla="*/ 385886 h 1063761"/>
                    <a:gd name="connsiteX1" fmla="*/ 54508 w 1466949"/>
                    <a:gd name="connsiteY1" fmla="*/ 635917 h 1063761"/>
                    <a:gd name="connsiteX2" fmla="*/ 252152 w 1466949"/>
                    <a:gd name="connsiteY2" fmla="*/ 676399 h 1063761"/>
                    <a:gd name="connsiteX3" fmla="*/ 1152264 w 1466949"/>
                    <a:gd name="connsiteY3" fmla="*/ 857374 h 1063761"/>
                    <a:gd name="connsiteX4" fmla="*/ 1361814 w 1466949"/>
                    <a:gd name="connsiteY4" fmla="*/ 1055017 h 1063761"/>
                    <a:gd name="connsiteX5" fmla="*/ 1457311 w 1466949"/>
                    <a:gd name="connsiteY5" fmla="*/ 912998 h 1063761"/>
                    <a:gd name="connsiteX6" fmla="*/ 1385304 w 1466949"/>
                    <a:gd name="connsiteY6" fmla="*/ 696974 h 1063761"/>
                    <a:gd name="connsiteX7" fmla="*/ 125946 w 1466949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9991 h 1067866"/>
                    <a:gd name="connsiteX1" fmla="*/ 51439 w 1463880"/>
                    <a:gd name="connsiteY1" fmla="*/ 640022 h 1067866"/>
                    <a:gd name="connsiteX2" fmla="*/ 249083 w 1463880"/>
                    <a:gd name="connsiteY2" fmla="*/ 680504 h 1067866"/>
                    <a:gd name="connsiteX3" fmla="*/ 1149195 w 1463880"/>
                    <a:gd name="connsiteY3" fmla="*/ 861479 h 1067866"/>
                    <a:gd name="connsiteX4" fmla="*/ 1358745 w 1463880"/>
                    <a:gd name="connsiteY4" fmla="*/ 1059122 h 1067866"/>
                    <a:gd name="connsiteX5" fmla="*/ 1454242 w 1463880"/>
                    <a:gd name="connsiteY5" fmla="*/ 917103 h 1067866"/>
                    <a:gd name="connsiteX6" fmla="*/ 1382235 w 1463880"/>
                    <a:gd name="connsiteY6" fmla="*/ 701079 h 1067866"/>
                    <a:gd name="connsiteX7" fmla="*/ 122877 w 1463880"/>
                    <a:gd name="connsiteY7" fmla="*/ 389991 h 1067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3880" h="1067866">
                      <a:moveTo>
                        <a:pt x="122877" y="389991"/>
                      </a:moveTo>
                      <a:cubicBezTo>
                        <a:pt x="0" y="530392"/>
                        <a:pt x="21922" y="581682"/>
                        <a:pt x="51439" y="640022"/>
                      </a:cubicBezTo>
                      <a:cubicBezTo>
                        <a:pt x="80002" y="671326"/>
                        <a:pt x="151428" y="687771"/>
                        <a:pt x="249083" y="680504"/>
                      </a:cubicBezTo>
                      <a:cubicBezTo>
                        <a:pt x="557269" y="675581"/>
                        <a:pt x="877572" y="513023"/>
                        <a:pt x="1149195" y="861479"/>
                      </a:cubicBezTo>
                      <a:cubicBezTo>
                        <a:pt x="1259763" y="1067866"/>
                        <a:pt x="1321566" y="1035274"/>
                        <a:pt x="1358745" y="1059122"/>
                      </a:cubicBezTo>
                      <a:cubicBezTo>
                        <a:pt x="1439535" y="1057672"/>
                        <a:pt x="1463880" y="986866"/>
                        <a:pt x="1454242" y="917103"/>
                      </a:cubicBezTo>
                      <a:cubicBezTo>
                        <a:pt x="1449357" y="864877"/>
                        <a:pt x="1451008" y="805124"/>
                        <a:pt x="1382235" y="701079"/>
                      </a:cubicBezTo>
                      <a:cubicBezTo>
                        <a:pt x="969176" y="0"/>
                        <a:pt x="270391" y="255005"/>
                        <a:pt x="122877" y="38999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alpha val="52000"/>
                      </a:schemeClr>
                    </a:gs>
                    <a:gs pos="0">
                      <a:schemeClr val="bg1">
                        <a:lumMod val="95000"/>
                        <a:alpha val="51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7" name="타원 56"/>
                <p:cNvSpPr/>
                <p:nvPr/>
              </p:nvSpPr>
              <p:spPr bwMode="auto">
                <a:xfrm rot="18635110">
                  <a:off x="1688807" y="2887311"/>
                  <a:ext cx="179939" cy="106927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8" name="그룹 215"/>
              <p:cNvGrpSpPr/>
              <p:nvPr/>
            </p:nvGrpSpPr>
            <p:grpSpPr>
              <a:xfrm rot="9822562">
                <a:off x="1904969" y="4356369"/>
                <a:ext cx="1168486" cy="540214"/>
                <a:chOff x="1146187" y="2445567"/>
                <a:chExt cx="1306301" cy="603929"/>
              </a:xfrm>
            </p:grpSpPr>
            <p:sp>
              <p:nvSpPr>
                <p:cNvPr id="52" name="타원 51"/>
                <p:cNvSpPr/>
                <p:nvPr/>
              </p:nvSpPr>
              <p:spPr bwMode="auto">
                <a:xfrm rot="18121684">
                  <a:off x="1926958" y="2470144"/>
                  <a:ext cx="87630" cy="221915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3" name="반짝 327"/>
                <p:cNvSpPr/>
                <p:nvPr/>
              </p:nvSpPr>
              <p:spPr>
                <a:xfrm rot="6731452">
                  <a:off x="1497373" y="2094381"/>
                  <a:ext cx="603929" cy="1306301"/>
                </a:xfrm>
                <a:prstGeom prst="moon">
                  <a:avLst>
                    <a:gd name="adj" fmla="val 14214"/>
                  </a:avLst>
                </a:prstGeom>
                <a:gradFill>
                  <a:gsLst>
                    <a:gs pos="23000">
                      <a:schemeClr val="bg1"/>
                    </a:gs>
                    <a:gs pos="63000">
                      <a:srgbClr val="00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12" name="TextBox 11"/>
          <p:cNvSpPr txBox="1"/>
          <p:nvPr/>
        </p:nvSpPr>
        <p:spPr>
          <a:xfrm>
            <a:off x="491684" y="3460938"/>
            <a:ext cx="1776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사각지대 해소</a:t>
            </a:r>
            <a:endParaRPr lang="ko-KR" altLang="en-US" sz="2000" b="1" spc="-80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32" name="그룹 246"/>
          <p:cNvGrpSpPr/>
          <p:nvPr/>
        </p:nvGrpSpPr>
        <p:grpSpPr>
          <a:xfrm>
            <a:off x="5788140" y="1700808"/>
            <a:ext cx="2816308" cy="1447346"/>
            <a:chOff x="663539" y="1942071"/>
            <a:chExt cx="1710309" cy="1656184"/>
          </a:xfrm>
        </p:grpSpPr>
        <p:grpSp>
          <p:nvGrpSpPr>
            <p:cNvPr id="33" name="그룹 39"/>
            <p:cNvGrpSpPr/>
            <p:nvPr/>
          </p:nvGrpSpPr>
          <p:grpSpPr>
            <a:xfrm>
              <a:off x="663539" y="1942071"/>
              <a:ext cx="1710309" cy="1656184"/>
              <a:chOff x="5597995" y="2734159"/>
              <a:chExt cx="1710309" cy="1656184"/>
            </a:xfrm>
          </p:grpSpPr>
          <p:sp>
            <p:nvSpPr>
              <p:cNvPr id="94" name="타원 93"/>
              <p:cNvSpPr/>
              <p:nvPr/>
            </p:nvSpPr>
            <p:spPr>
              <a:xfrm>
                <a:off x="5652120" y="2734159"/>
                <a:ext cx="1656184" cy="165618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8FDFE8"/>
                  </a:gs>
                  <a:gs pos="50000">
                    <a:srgbClr val="74CBD5"/>
                  </a:gs>
                  <a:gs pos="0">
                    <a:srgbClr val="328998"/>
                  </a:gs>
                </a:gsLst>
                <a:lin ang="2700000" scaled="1"/>
                <a:tileRect/>
              </a:gradFill>
              <a:ln w="19050">
                <a:noFill/>
                <a:headEnd type="oval"/>
                <a:tailEnd type="oval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34" name="그룹 172"/>
              <p:cNvGrpSpPr/>
              <p:nvPr/>
            </p:nvGrpSpPr>
            <p:grpSpPr>
              <a:xfrm>
                <a:off x="5597995" y="3356992"/>
                <a:ext cx="1618989" cy="1023210"/>
                <a:chOff x="5597995" y="3356992"/>
                <a:chExt cx="1618989" cy="1023210"/>
              </a:xfrm>
            </p:grpSpPr>
            <p:sp>
              <p:nvSpPr>
                <p:cNvPr id="96" name="자유형 95"/>
                <p:cNvSpPr/>
                <p:nvPr/>
              </p:nvSpPr>
              <p:spPr>
                <a:xfrm>
                  <a:off x="5688124" y="3356992"/>
                  <a:ext cx="1518981" cy="1023210"/>
                </a:xfrm>
                <a:custGeom>
                  <a:avLst/>
                  <a:gdLst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113242 w 1584855"/>
                    <a:gd name="connsiteY0" fmla="*/ 109008 h 828145"/>
                    <a:gd name="connsiteX1" fmla="*/ 254765 w 1584855"/>
                    <a:gd name="connsiteY1" fmla="*/ 165773 h 828145"/>
                    <a:gd name="connsiteX2" fmla="*/ 694267 w 1584855"/>
                    <a:gd name="connsiteY2" fmla="*/ 337608 h 828145"/>
                    <a:gd name="connsiteX3" fmla="*/ 989542 w 1584855"/>
                    <a:gd name="connsiteY3" fmla="*/ 237595 h 828145"/>
                    <a:gd name="connsiteX4" fmla="*/ 1584855 w 1584855"/>
                    <a:gd name="connsiteY4" fmla="*/ 394758 h 828145"/>
                    <a:gd name="connsiteX5" fmla="*/ 903817 w 1584855"/>
                    <a:gd name="connsiteY5" fmla="*/ 828145 h 828145"/>
                    <a:gd name="connsiteX6" fmla="*/ 113242 w 1584855"/>
                    <a:gd name="connsiteY6" fmla="*/ 109008 h 828145"/>
                    <a:gd name="connsiteX0" fmla="*/ 113242 w 1584855"/>
                    <a:gd name="connsiteY0" fmla="*/ 109008 h 828145"/>
                    <a:gd name="connsiteX1" fmla="*/ 254765 w 1584855"/>
                    <a:gd name="connsiteY1" fmla="*/ 165773 h 828145"/>
                    <a:gd name="connsiteX2" fmla="*/ 694267 w 1584855"/>
                    <a:gd name="connsiteY2" fmla="*/ 337608 h 828145"/>
                    <a:gd name="connsiteX3" fmla="*/ 989542 w 1584855"/>
                    <a:gd name="connsiteY3" fmla="*/ 237595 h 828145"/>
                    <a:gd name="connsiteX4" fmla="*/ 1584855 w 1584855"/>
                    <a:gd name="connsiteY4" fmla="*/ 394758 h 828145"/>
                    <a:gd name="connsiteX5" fmla="*/ 903817 w 1584855"/>
                    <a:gd name="connsiteY5" fmla="*/ 828145 h 828145"/>
                    <a:gd name="connsiteX6" fmla="*/ 113242 w 1584855"/>
                    <a:gd name="connsiteY6" fmla="*/ 109008 h 828145"/>
                    <a:gd name="connsiteX0" fmla="*/ 0 w 1471613"/>
                    <a:gd name="connsiteY0" fmla="*/ 50841 h 769978"/>
                    <a:gd name="connsiteX1" fmla="*/ 141523 w 1471613"/>
                    <a:gd name="connsiteY1" fmla="*/ 107606 h 769978"/>
                    <a:gd name="connsiteX2" fmla="*/ 581025 w 1471613"/>
                    <a:gd name="connsiteY2" fmla="*/ 279441 h 769978"/>
                    <a:gd name="connsiteX3" fmla="*/ 876300 w 1471613"/>
                    <a:gd name="connsiteY3" fmla="*/ 179428 h 769978"/>
                    <a:gd name="connsiteX4" fmla="*/ 1471613 w 1471613"/>
                    <a:gd name="connsiteY4" fmla="*/ 336591 h 769978"/>
                    <a:gd name="connsiteX5" fmla="*/ 790575 w 1471613"/>
                    <a:gd name="connsiteY5" fmla="*/ 769978 h 769978"/>
                    <a:gd name="connsiteX6" fmla="*/ 0 w 1471613"/>
                    <a:gd name="connsiteY6" fmla="*/ 50841 h 769978"/>
                    <a:gd name="connsiteX0" fmla="*/ 0 w 1471613"/>
                    <a:gd name="connsiteY0" fmla="*/ 50841 h 769978"/>
                    <a:gd name="connsiteX1" fmla="*/ 141523 w 1471613"/>
                    <a:gd name="connsiteY1" fmla="*/ 107606 h 769978"/>
                    <a:gd name="connsiteX2" fmla="*/ 581025 w 1471613"/>
                    <a:gd name="connsiteY2" fmla="*/ 279441 h 769978"/>
                    <a:gd name="connsiteX3" fmla="*/ 876300 w 1471613"/>
                    <a:gd name="connsiteY3" fmla="*/ 179428 h 769978"/>
                    <a:gd name="connsiteX4" fmla="*/ 1471613 w 1471613"/>
                    <a:gd name="connsiteY4" fmla="*/ 336591 h 769978"/>
                    <a:gd name="connsiteX5" fmla="*/ 790575 w 1471613"/>
                    <a:gd name="connsiteY5" fmla="*/ 769978 h 769978"/>
                    <a:gd name="connsiteX6" fmla="*/ 0 w 1471613"/>
                    <a:gd name="connsiteY6" fmla="*/ 50841 h 769978"/>
                    <a:gd name="connsiteX0" fmla="*/ 0 w 1471613"/>
                    <a:gd name="connsiteY0" fmla="*/ 50841 h 769978"/>
                    <a:gd name="connsiteX1" fmla="*/ 141523 w 1471613"/>
                    <a:gd name="connsiteY1" fmla="*/ 107606 h 769978"/>
                    <a:gd name="connsiteX2" fmla="*/ 581025 w 1471613"/>
                    <a:gd name="connsiteY2" fmla="*/ 279441 h 769978"/>
                    <a:gd name="connsiteX3" fmla="*/ 876300 w 1471613"/>
                    <a:gd name="connsiteY3" fmla="*/ 179428 h 769978"/>
                    <a:gd name="connsiteX4" fmla="*/ 1471613 w 1471613"/>
                    <a:gd name="connsiteY4" fmla="*/ 336591 h 769978"/>
                    <a:gd name="connsiteX5" fmla="*/ 790575 w 1471613"/>
                    <a:gd name="connsiteY5" fmla="*/ 769978 h 769978"/>
                    <a:gd name="connsiteX6" fmla="*/ 0 w 1471613"/>
                    <a:gd name="connsiteY6" fmla="*/ 50841 h 769978"/>
                    <a:gd name="connsiteX0" fmla="*/ 7615 w 1479228"/>
                    <a:gd name="connsiteY0" fmla="*/ 50841 h 769978"/>
                    <a:gd name="connsiteX1" fmla="*/ 149138 w 1479228"/>
                    <a:gd name="connsiteY1" fmla="*/ 107606 h 769978"/>
                    <a:gd name="connsiteX2" fmla="*/ 588640 w 1479228"/>
                    <a:gd name="connsiteY2" fmla="*/ 279441 h 769978"/>
                    <a:gd name="connsiteX3" fmla="*/ 883915 w 1479228"/>
                    <a:gd name="connsiteY3" fmla="*/ 179428 h 769978"/>
                    <a:gd name="connsiteX4" fmla="*/ 1479228 w 1479228"/>
                    <a:gd name="connsiteY4" fmla="*/ 336591 h 769978"/>
                    <a:gd name="connsiteX5" fmla="*/ 798190 w 1479228"/>
                    <a:gd name="connsiteY5" fmla="*/ 769978 h 769978"/>
                    <a:gd name="connsiteX6" fmla="*/ 7615 w 1479228"/>
                    <a:gd name="connsiteY6" fmla="*/ 50841 h 769978"/>
                    <a:gd name="connsiteX0" fmla="*/ 7615 w 1481721"/>
                    <a:gd name="connsiteY0" fmla="*/ 65396 h 727769"/>
                    <a:gd name="connsiteX1" fmla="*/ 151631 w 1481721"/>
                    <a:gd name="connsiteY1" fmla="*/ 65397 h 727769"/>
                    <a:gd name="connsiteX2" fmla="*/ 591133 w 1481721"/>
                    <a:gd name="connsiteY2" fmla="*/ 237232 h 727769"/>
                    <a:gd name="connsiteX3" fmla="*/ 886408 w 1481721"/>
                    <a:gd name="connsiteY3" fmla="*/ 137219 h 727769"/>
                    <a:gd name="connsiteX4" fmla="*/ 1481721 w 1481721"/>
                    <a:gd name="connsiteY4" fmla="*/ 294382 h 727769"/>
                    <a:gd name="connsiteX5" fmla="*/ 800683 w 1481721"/>
                    <a:gd name="connsiteY5" fmla="*/ 727769 h 727769"/>
                    <a:gd name="connsiteX6" fmla="*/ 7615 w 1481721"/>
                    <a:gd name="connsiteY6" fmla="*/ 65396 h 727769"/>
                    <a:gd name="connsiteX0" fmla="*/ 15610 w 1489716"/>
                    <a:gd name="connsiteY0" fmla="*/ 66840 h 729213"/>
                    <a:gd name="connsiteX1" fmla="*/ 159626 w 1489716"/>
                    <a:gd name="connsiteY1" fmla="*/ 66841 h 729213"/>
                    <a:gd name="connsiteX2" fmla="*/ 599128 w 1489716"/>
                    <a:gd name="connsiteY2" fmla="*/ 238676 h 729213"/>
                    <a:gd name="connsiteX3" fmla="*/ 894403 w 1489716"/>
                    <a:gd name="connsiteY3" fmla="*/ 138663 h 729213"/>
                    <a:gd name="connsiteX4" fmla="*/ 1489716 w 1489716"/>
                    <a:gd name="connsiteY4" fmla="*/ 295826 h 729213"/>
                    <a:gd name="connsiteX5" fmla="*/ 808678 w 1489716"/>
                    <a:gd name="connsiteY5" fmla="*/ 729213 h 729213"/>
                    <a:gd name="connsiteX6" fmla="*/ 15610 w 1489716"/>
                    <a:gd name="connsiteY6" fmla="*/ 66840 h 729213"/>
                    <a:gd name="connsiteX0" fmla="*/ 15610 w 1489716"/>
                    <a:gd name="connsiteY0" fmla="*/ 66840 h 729213"/>
                    <a:gd name="connsiteX1" fmla="*/ 159626 w 1489716"/>
                    <a:gd name="connsiteY1" fmla="*/ 66841 h 729213"/>
                    <a:gd name="connsiteX2" fmla="*/ 599128 w 1489716"/>
                    <a:gd name="connsiteY2" fmla="*/ 238676 h 729213"/>
                    <a:gd name="connsiteX3" fmla="*/ 894403 w 1489716"/>
                    <a:gd name="connsiteY3" fmla="*/ 138663 h 729213"/>
                    <a:gd name="connsiteX4" fmla="*/ 1489716 w 1489716"/>
                    <a:gd name="connsiteY4" fmla="*/ 295826 h 729213"/>
                    <a:gd name="connsiteX5" fmla="*/ 808678 w 1489716"/>
                    <a:gd name="connsiteY5" fmla="*/ 729213 h 729213"/>
                    <a:gd name="connsiteX6" fmla="*/ 15610 w 1489716"/>
                    <a:gd name="connsiteY6" fmla="*/ 66840 h 729213"/>
                    <a:gd name="connsiteX0" fmla="*/ 7615 w 1481721"/>
                    <a:gd name="connsiteY0" fmla="*/ 61122 h 723495"/>
                    <a:gd name="connsiteX1" fmla="*/ 151631 w 1481721"/>
                    <a:gd name="connsiteY1" fmla="*/ 61123 h 723495"/>
                    <a:gd name="connsiteX2" fmla="*/ 591133 w 1481721"/>
                    <a:gd name="connsiteY2" fmla="*/ 232958 h 723495"/>
                    <a:gd name="connsiteX3" fmla="*/ 886408 w 1481721"/>
                    <a:gd name="connsiteY3" fmla="*/ 132945 h 723495"/>
                    <a:gd name="connsiteX4" fmla="*/ 1481721 w 1481721"/>
                    <a:gd name="connsiteY4" fmla="*/ 290108 h 723495"/>
                    <a:gd name="connsiteX5" fmla="*/ 800683 w 1481721"/>
                    <a:gd name="connsiteY5" fmla="*/ 723495 h 723495"/>
                    <a:gd name="connsiteX6" fmla="*/ 7615 w 1481721"/>
                    <a:gd name="connsiteY6" fmla="*/ 61122 h 723495"/>
                    <a:gd name="connsiteX0" fmla="*/ 7615 w 1481721"/>
                    <a:gd name="connsiteY0" fmla="*/ 61122 h 723495"/>
                    <a:gd name="connsiteX1" fmla="*/ 151631 w 1481721"/>
                    <a:gd name="connsiteY1" fmla="*/ 61123 h 723495"/>
                    <a:gd name="connsiteX2" fmla="*/ 591133 w 1481721"/>
                    <a:gd name="connsiteY2" fmla="*/ 232958 h 723495"/>
                    <a:gd name="connsiteX3" fmla="*/ 886408 w 1481721"/>
                    <a:gd name="connsiteY3" fmla="*/ 132945 h 723495"/>
                    <a:gd name="connsiteX4" fmla="*/ 1481721 w 1481721"/>
                    <a:gd name="connsiteY4" fmla="*/ 290108 h 723495"/>
                    <a:gd name="connsiteX5" fmla="*/ 800683 w 1481721"/>
                    <a:gd name="connsiteY5" fmla="*/ 723495 h 723495"/>
                    <a:gd name="connsiteX6" fmla="*/ 7615 w 1481721"/>
                    <a:gd name="connsiteY6" fmla="*/ 61122 h 723495"/>
                    <a:gd name="connsiteX0" fmla="*/ 7615 w 1481721"/>
                    <a:gd name="connsiteY0" fmla="*/ 61122 h 723495"/>
                    <a:gd name="connsiteX1" fmla="*/ 151631 w 1481721"/>
                    <a:gd name="connsiteY1" fmla="*/ 61123 h 723495"/>
                    <a:gd name="connsiteX2" fmla="*/ 591133 w 1481721"/>
                    <a:gd name="connsiteY2" fmla="*/ 232958 h 723495"/>
                    <a:gd name="connsiteX3" fmla="*/ 886408 w 1481721"/>
                    <a:gd name="connsiteY3" fmla="*/ 132945 h 723495"/>
                    <a:gd name="connsiteX4" fmla="*/ 1481721 w 1481721"/>
                    <a:gd name="connsiteY4" fmla="*/ 290108 h 723495"/>
                    <a:gd name="connsiteX5" fmla="*/ 800683 w 1481721"/>
                    <a:gd name="connsiteY5" fmla="*/ 723495 h 723495"/>
                    <a:gd name="connsiteX6" fmla="*/ 7615 w 1481721"/>
                    <a:gd name="connsiteY6" fmla="*/ 61122 h 723495"/>
                    <a:gd name="connsiteX0" fmla="*/ 7615 w 1481721"/>
                    <a:gd name="connsiteY0" fmla="*/ 61122 h 723495"/>
                    <a:gd name="connsiteX1" fmla="*/ 151631 w 1481721"/>
                    <a:gd name="connsiteY1" fmla="*/ 61123 h 723495"/>
                    <a:gd name="connsiteX2" fmla="*/ 591133 w 1481721"/>
                    <a:gd name="connsiteY2" fmla="*/ 232958 h 723495"/>
                    <a:gd name="connsiteX3" fmla="*/ 886408 w 1481721"/>
                    <a:gd name="connsiteY3" fmla="*/ 132945 h 723495"/>
                    <a:gd name="connsiteX4" fmla="*/ 1481721 w 1481721"/>
                    <a:gd name="connsiteY4" fmla="*/ 290108 h 723495"/>
                    <a:gd name="connsiteX5" fmla="*/ 800683 w 1481721"/>
                    <a:gd name="connsiteY5" fmla="*/ 723495 h 723495"/>
                    <a:gd name="connsiteX6" fmla="*/ 7615 w 1481721"/>
                    <a:gd name="connsiteY6" fmla="*/ 61122 h 723495"/>
                    <a:gd name="connsiteX0" fmla="*/ 7615 w 1511408"/>
                    <a:gd name="connsiteY0" fmla="*/ 61122 h 723495"/>
                    <a:gd name="connsiteX1" fmla="*/ 151631 w 1511408"/>
                    <a:gd name="connsiteY1" fmla="*/ 61123 h 723495"/>
                    <a:gd name="connsiteX2" fmla="*/ 591133 w 1511408"/>
                    <a:gd name="connsiteY2" fmla="*/ 232958 h 723495"/>
                    <a:gd name="connsiteX3" fmla="*/ 886408 w 1511408"/>
                    <a:gd name="connsiteY3" fmla="*/ 132945 h 723495"/>
                    <a:gd name="connsiteX4" fmla="*/ 972108 w 1511408"/>
                    <a:gd name="connsiteY4" fmla="*/ 252028 h 723495"/>
                    <a:gd name="connsiteX5" fmla="*/ 1481721 w 1511408"/>
                    <a:gd name="connsiteY5" fmla="*/ 290108 h 723495"/>
                    <a:gd name="connsiteX6" fmla="*/ 800683 w 1511408"/>
                    <a:gd name="connsiteY6" fmla="*/ 723495 h 723495"/>
                    <a:gd name="connsiteX7" fmla="*/ 7615 w 1511408"/>
                    <a:gd name="connsiteY7" fmla="*/ 61122 h 723495"/>
                    <a:gd name="connsiteX0" fmla="*/ 7615 w 1511408"/>
                    <a:gd name="connsiteY0" fmla="*/ 61122 h 723495"/>
                    <a:gd name="connsiteX1" fmla="*/ 151631 w 1511408"/>
                    <a:gd name="connsiteY1" fmla="*/ 61123 h 723495"/>
                    <a:gd name="connsiteX2" fmla="*/ 591133 w 1511408"/>
                    <a:gd name="connsiteY2" fmla="*/ 232958 h 723495"/>
                    <a:gd name="connsiteX3" fmla="*/ 886408 w 1511408"/>
                    <a:gd name="connsiteY3" fmla="*/ 132945 h 723495"/>
                    <a:gd name="connsiteX4" fmla="*/ 972108 w 1511408"/>
                    <a:gd name="connsiteY4" fmla="*/ 252028 h 723495"/>
                    <a:gd name="connsiteX5" fmla="*/ 1481721 w 1511408"/>
                    <a:gd name="connsiteY5" fmla="*/ 290108 h 723495"/>
                    <a:gd name="connsiteX6" fmla="*/ 800683 w 1511408"/>
                    <a:gd name="connsiteY6" fmla="*/ 723495 h 723495"/>
                    <a:gd name="connsiteX7" fmla="*/ 7615 w 1511408"/>
                    <a:gd name="connsiteY7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404155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404155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332147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332147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332147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78478"/>
                    <a:gd name="connsiteY0" fmla="*/ 61122 h 723495"/>
                    <a:gd name="connsiteX1" fmla="*/ 151631 w 1578478"/>
                    <a:gd name="connsiteY1" fmla="*/ 61123 h 723495"/>
                    <a:gd name="connsiteX2" fmla="*/ 591133 w 1578478"/>
                    <a:gd name="connsiteY2" fmla="*/ 232958 h 723495"/>
                    <a:gd name="connsiteX3" fmla="*/ 886408 w 1578478"/>
                    <a:gd name="connsiteY3" fmla="*/ 132945 h 723495"/>
                    <a:gd name="connsiteX4" fmla="*/ 972108 w 1578478"/>
                    <a:gd name="connsiteY4" fmla="*/ 252028 h 723495"/>
                    <a:gd name="connsiteX5" fmla="*/ 1332147 w 1578478"/>
                    <a:gd name="connsiteY5" fmla="*/ 252028 h 723495"/>
                    <a:gd name="connsiteX6" fmla="*/ 1476163 w 1578478"/>
                    <a:gd name="connsiteY6" fmla="*/ 288032 h 723495"/>
                    <a:gd name="connsiteX7" fmla="*/ 800683 w 1578478"/>
                    <a:gd name="connsiteY7" fmla="*/ 723495 h 723495"/>
                    <a:gd name="connsiteX8" fmla="*/ 7615 w 1578478"/>
                    <a:gd name="connsiteY8" fmla="*/ 61122 h 723495"/>
                    <a:gd name="connsiteX0" fmla="*/ 7615 w 1476163"/>
                    <a:gd name="connsiteY0" fmla="*/ 61122 h 723495"/>
                    <a:gd name="connsiteX1" fmla="*/ 151631 w 1476163"/>
                    <a:gd name="connsiteY1" fmla="*/ 61123 h 723495"/>
                    <a:gd name="connsiteX2" fmla="*/ 591133 w 1476163"/>
                    <a:gd name="connsiteY2" fmla="*/ 232958 h 723495"/>
                    <a:gd name="connsiteX3" fmla="*/ 886408 w 1476163"/>
                    <a:gd name="connsiteY3" fmla="*/ 132945 h 723495"/>
                    <a:gd name="connsiteX4" fmla="*/ 972108 w 1476163"/>
                    <a:gd name="connsiteY4" fmla="*/ 252028 h 723495"/>
                    <a:gd name="connsiteX5" fmla="*/ 1332147 w 1476163"/>
                    <a:gd name="connsiteY5" fmla="*/ 252028 h 723495"/>
                    <a:gd name="connsiteX6" fmla="*/ 1476163 w 1476163"/>
                    <a:gd name="connsiteY6" fmla="*/ 288032 h 723495"/>
                    <a:gd name="connsiteX7" fmla="*/ 800683 w 1476163"/>
                    <a:gd name="connsiteY7" fmla="*/ 723495 h 723495"/>
                    <a:gd name="connsiteX8" fmla="*/ 7615 w 1476163"/>
                    <a:gd name="connsiteY8" fmla="*/ 61122 h 723495"/>
                    <a:gd name="connsiteX0" fmla="*/ 7615 w 1476163"/>
                    <a:gd name="connsiteY0" fmla="*/ 61122 h 723495"/>
                    <a:gd name="connsiteX1" fmla="*/ 151631 w 1476163"/>
                    <a:gd name="connsiteY1" fmla="*/ 61123 h 723495"/>
                    <a:gd name="connsiteX2" fmla="*/ 591133 w 1476163"/>
                    <a:gd name="connsiteY2" fmla="*/ 232958 h 723495"/>
                    <a:gd name="connsiteX3" fmla="*/ 886408 w 1476163"/>
                    <a:gd name="connsiteY3" fmla="*/ 132945 h 723495"/>
                    <a:gd name="connsiteX4" fmla="*/ 972108 w 1476163"/>
                    <a:gd name="connsiteY4" fmla="*/ 252028 h 723495"/>
                    <a:gd name="connsiteX5" fmla="*/ 1332147 w 1476163"/>
                    <a:gd name="connsiteY5" fmla="*/ 252028 h 723495"/>
                    <a:gd name="connsiteX6" fmla="*/ 1476163 w 1476163"/>
                    <a:gd name="connsiteY6" fmla="*/ 288032 h 723495"/>
                    <a:gd name="connsiteX7" fmla="*/ 800683 w 1476163"/>
                    <a:gd name="connsiteY7" fmla="*/ 723495 h 723495"/>
                    <a:gd name="connsiteX8" fmla="*/ 7615 w 1476163"/>
                    <a:gd name="connsiteY8" fmla="*/ 61122 h 723495"/>
                    <a:gd name="connsiteX0" fmla="*/ 7615 w 1476163"/>
                    <a:gd name="connsiteY0" fmla="*/ 61122 h 723495"/>
                    <a:gd name="connsiteX1" fmla="*/ 151631 w 1476163"/>
                    <a:gd name="connsiteY1" fmla="*/ 61123 h 723495"/>
                    <a:gd name="connsiteX2" fmla="*/ 591133 w 1476163"/>
                    <a:gd name="connsiteY2" fmla="*/ 232958 h 723495"/>
                    <a:gd name="connsiteX3" fmla="*/ 886408 w 1476163"/>
                    <a:gd name="connsiteY3" fmla="*/ 132945 h 723495"/>
                    <a:gd name="connsiteX4" fmla="*/ 972108 w 1476163"/>
                    <a:gd name="connsiteY4" fmla="*/ 252028 h 723495"/>
                    <a:gd name="connsiteX5" fmla="*/ 1332147 w 1476163"/>
                    <a:gd name="connsiteY5" fmla="*/ 252028 h 723495"/>
                    <a:gd name="connsiteX6" fmla="*/ 1476163 w 1476163"/>
                    <a:gd name="connsiteY6" fmla="*/ 288032 h 723495"/>
                    <a:gd name="connsiteX7" fmla="*/ 800683 w 1476163"/>
                    <a:gd name="connsiteY7" fmla="*/ 723495 h 723495"/>
                    <a:gd name="connsiteX8" fmla="*/ 7615 w 1476163"/>
                    <a:gd name="connsiteY8" fmla="*/ 61122 h 723495"/>
                    <a:gd name="connsiteX0" fmla="*/ 7615 w 1476163"/>
                    <a:gd name="connsiteY0" fmla="*/ 61122 h 723495"/>
                    <a:gd name="connsiteX1" fmla="*/ 151631 w 1476163"/>
                    <a:gd name="connsiteY1" fmla="*/ 61123 h 723495"/>
                    <a:gd name="connsiteX2" fmla="*/ 591133 w 1476163"/>
                    <a:gd name="connsiteY2" fmla="*/ 232958 h 723495"/>
                    <a:gd name="connsiteX3" fmla="*/ 886408 w 1476163"/>
                    <a:gd name="connsiteY3" fmla="*/ 132945 h 723495"/>
                    <a:gd name="connsiteX4" fmla="*/ 972108 w 1476163"/>
                    <a:gd name="connsiteY4" fmla="*/ 252028 h 723495"/>
                    <a:gd name="connsiteX5" fmla="*/ 1332147 w 1476163"/>
                    <a:gd name="connsiteY5" fmla="*/ 252028 h 723495"/>
                    <a:gd name="connsiteX6" fmla="*/ 1476163 w 1476163"/>
                    <a:gd name="connsiteY6" fmla="*/ 288032 h 723495"/>
                    <a:gd name="connsiteX7" fmla="*/ 800683 w 1476163"/>
                    <a:gd name="connsiteY7" fmla="*/ 723495 h 723495"/>
                    <a:gd name="connsiteX8" fmla="*/ 7615 w 1476163"/>
                    <a:gd name="connsiteY8" fmla="*/ 61122 h 723495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86408 w 1476163"/>
                    <a:gd name="connsiteY3" fmla="*/ 132945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86408 w 1476163"/>
                    <a:gd name="connsiteY3" fmla="*/ 132945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86408 w 1476163"/>
                    <a:gd name="connsiteY3" fmla="*/ 132945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86408 w 1476163"/>
                    <a:gd name="connsiteY3" fmla="*/ 132945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73296 h 732254"/>
                    <a:gd name="connsiteX1" fmla="*/ 151631 w 1476163"/>
                    <a:gd name="connsiteY1" fmla="*/ 73297 h 732254"/>
                    <a:gd name="connsiteX2" fmla="*/ 591133 w 1476163"/>
                    <a:gd name="connsiteY2" fmla="*/ 245132 h 732254"/>
                    <a:gd name="connsiteX3" fmla="*/ 828092 w 1476163"/>
                    <a:gd name="connsiteY3" fmla="*/ 120186 h 732254"/>
                    <a:gd name="connsiteX4" fmla="*/ 1332147 w 1476163"/>
                    <a:gd name="connsiteY4" fmla="*/ 264202 h 732254"/>
                    <a:gd name="connsiteX5" fmla="*/ 1476163 w 1476163"/>
                    <a:gd name="connsiteY5" fmla="*/ 300206 h 732254"/>
                    <a:gd name="connsiteX6" fmla="*/ 756084 w 1476163"/>
                    <a:gd name="connsiteY6" fmla="*/ 732254 h 732254"/>
                    <a:gd name="connsiteX7" fmla="*/ 7615 w 1476163"/>
                    <a:gd name="connsiteY7" fmla="*/ 73296 h 732254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1343941 w 1487957"/>
                    <a:gd name="connsiteY3" fmla="*/ 284963 h 753015"/>
                    <a:gd name="connsiteX4" fmla="*/ 1487957 w 1487957"/>
                    <a:gd name="connsiteY4" fmla="*/ 320967 h 753015"/>
                    <a:gd name="connsiteX5" fmla="*/ 767878 w 1487957"/>
                    <a:gd name="connsiteY5" fmla="*/ 753015 h 753015"/>
                    <a:gd name="connsiteX6" fmla="*/ 19409 w 1487957"/>
                    <a:gd name="connsiteY6" fmla="*/ 94057 h 753015"/>
                    <a:gd name="connsiteX0" fmla="*/ 19409 w 1487957"/>
                    <a:gd name="connsiteY0" fmla="*/ 273625 h 932583"/>
                    <a:gd name="connsiteX1" fmla="*/ 163425 w 1487957"/>
                    <a:gd name="connsiteY1" fmla="*/ 273626 h 932583"/>
                    <a:gd name="connsiteX2" fmla="*/ 602927 w 1487957"/>
                    <a:gd name="connsiteY2" fmla="*/ 445461 h 932583"/>
                    <a:gd name="connsiteX3" fmla="*/ 1343941 w 1487957"/>
                    <a:gd name="connsiteY3" fmla="*/ 464531 h 932583"/>
                    <a:gd name="connsiteX4" fmla="*/ 1487957 w 1487957"/>
                    <a:gd name="connsiteY4" fmla="*/ 500535 h 932583"/>
                    <a:gd name="connsiteX5" fmla="*/ 767878 w 1487957"/>
                    <a:gd name="connsiteY5" fmla="*/ 932583 h 932583"/>
                    <a:gd name="connsiteX6" fmla="*/ 19409 w 1487957"/>
                    <a:gd name="connsiteY6" fmla="*/ 273625 h 932583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1487957 w 1487957"/>
                    <a:gd name="connsiteY3" fmla="*/ 320967 h 753015"/>
                    <a:gd name="connsiteX4" fmla="*/ 767878 w 1487957"/>
                    <a:gd name="connsiteY4" fmla="*/ 753015 h 753015"/>
                    <a:gd name="connsiteX5" fmla="*/ 19409 w 1487957"/>
                    <a:gd name="connsiteY5" fmla="*/ 94057 h 753015"/>
                    <a:gd name="connsiteX0" fmla="*/ 19409 w 1487957"/>
                    <a:gd name="connsiteY0" fmla="*/ 364252 h 1023210"/>
                    <a:gd name="connsiteX1" fmla="*/ 163425 w 1487957"/>
                    <a:gd name="connsiteY1" fmla="*/ 364253 h 1023210"/>
                    <a:gd name="connsiteX2" fmla="*/ 602927 w 1487957"/>
                    <a:gd name="connsiteY2" fmla="*/ 536088 h 1023210"/>
                    <a:gd name="connsiteX3" fmla="*/ 1487957 w 1487957"/>
                    <a:gd name="connsiteY3" fmla="*/ 591162 h 1023210"/>
                    <a:gd name="connsiteX4" fmla="*/ 767878 w 1487957"/>
                    <a:gd name="connsiteY4" fmla="*/ 1023210 h 1023210"/>
                    <a:gd name="connsiteX5" fmla="*/ 19409 w 1487957"/>
                    <a:gd name="connsiteY5" fmla="*/ 364252 h 1023210"/>
                    <a:gd name="connsiteX0" fmla="*/ 19409 w 1487957"/>
                    <a:gd name="connsiteY0" fmla="*/ 364252 h 1023210"/>
                    <a:gd name="connsiteX1" fmla="*/ 163425 w 1487957"/>
                    <a:gd name="connsiteY1" fmla="*/ 364253 h 1023210"/>
                    <a:gd name="connsiteX2" fmla="*/ 602927 w 1487957"/>
                    <a:gd name="connsiteY2" fmla="*/ 536088 h 1023210"/>
                    <a:gd name="connsiteX3" fmla="*/ 1487957 w 1487957"/>
                    <a:gd name="connsiteY3" fmla="*/ 591162 h 1023210"/>
                    <a:gd name="connsiteX4" fmla="*/ 767878 w 1487957"/>
                    <a:gd name="connsiteY4" fmla="*/ 1023210 h 1023210"/>
                    <a:gd name="connsiteX5" fmla="*/ 19409 w 1487957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31469"/>
                    <a:gd name="connsiteY0" fmla="*/ 364252 h 1023210"/>
                    <a:gd name="connsiteX1" fmla="*/ 163425 w 1531469"/>
                    <a:gd name="connsiteY1" fmla="*/ 364253 h 1023210"/>
                    <a:gd name="connsiteX2" fmla="*/ 602927 w 1531469"/>
                    <a:gd name="connsiteY2" fmla="*/ 536088 h 1023210"/>
                    <a:gd name="connsiteX3" fmla="*/ 1487957 w 1531469"/>
                    <a:gd name="connsiteY3" fmla="*/ 591162 h 1023210"/>
                    <a:gd name="connsiteX4" fmla="*/ 767878 w 1531469"/>
                    <a:gd name="connsiteY4" fmla="*/ 1023210 h 1023210"/>
                    <a:gd name="connsiteX5" fmla="*/ 19409 w 1531469"/>
                    <a:gd name="connsiteY5" fmla="*/ 364252 h 1023210"/>
                    <a:gd name="connsiteX0" fmla="*/ 19409 w 1531469"/>
                    <a:gd name="connsiteY0" fmla="*/ 364252 h 1023210"/>
                    <a:gd name="connsiteX1" fmla="*/ 163425 w 1531469"/>
                    <a:gd name="connsiteY1" fmla="*/ 364253 h 1023210"/>
                    <a:gd name="connsiteX2" fmla="*/ 602927 w 1531469"/>
                    <a:gd name="connsiteY2" fmla="*/ 536088 h 1023210"/>
                    <a:gd name="connsiteX3" fmla="*/ 1487957 w 1531469"/>
                    <a:gd name="connsiteY3" fmla="*/ 591162 h 1023210"/>
                    <a:gd name="connsiteX4" fmla="*/ 767878 w 1531469"/>
                    <a:gd name="connsiteY4" fmla="*/ 1023210 h 1023210"/>
                    <a:gd name="connsiteX5" fmla="*/ 19409 w 1531469"/>
                    <a:gd name="connsiteY5" fmla="*/ 364252 h 1023210"/>
                    <a:gd name="connsiteX0" fmla="*/ 19409 w 1520394"/>
                    <a:gd name="connsiteY0" fmla="*/ 364252 h 1023210"/>
                    <a:gd name="connsiteX1" fmla="*/ 163425 w 1520394"/>
                    <a:gd name="connsiteY1" fmla="*/ 364253 h 1023210"/>
                    <a:gd name="connsiteX2" fmla="*/ 602927 w 1520394"/>
                    <a:gd name="connsiteY2" fmla="*/ 536088 h 1023210"/>
                    <a:gd name="connsiteX3" fmla="*/ 1487957 w 1520394"/>
                    <a:gd name="connsiteY3" fmla="*/ 591162 h 1023210"/>
                    <a:gd name="connsiteX4" fmla="*/ 767878 w 1520394"/>
                    <a:gd name="connsiteY4" fmla="*/ 1023210 h 1023210"/>
                    <a:gd name="connsiteX5" fmla="*/ 19409 w 1520394"/>
                    <a:gd name="connsiteY5" fmla="*/ 364252 h 1023210"/>
                    <a:gd name="connsiteX0" fmla="*/ 19409 w 1506144"/>
                    <a:gd name="connsiteY0" fmla="*/ 364252 h 1023210"/>
                    <a:gd name="connsiteX1" fmla="*/ 163425 w 1506144"/>
                    <a:gd name="connsiteY1" fmla="*/ 364253 h 1023210"/>
                    <a:gd name="connsiteX2" fmla="*/ 602927 w 1506144"/>
                    <a:gd name="connsiteY2" fmla="*/ 536088 h 1023210"/>
                    <a:gd name="connsiteX3" fmla="*/ 1487957 w 1506144"/>
                    <a:gd name="connsiteY3" fmla="*/ 591162 h 1023210"/>
                    <a:gd name="connsiteX4" fmla="*/ 767878 w 1506144"/>
                    <a:gd name="connsiteY4" fmla="*/ 1023210 h 1023210"/>
                    <a:gd name="connsiteX5" fmla="*/ 19409 w 1506144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496653"/>
                    <a:gd name="connsiteY0" fmla="*/ 364252 h 1023210"/>
                    <a:gd name="connsiteX1" fmla="*/ 163425 w 1496653"/>
                    <a:gd name="connsiteY1" fmla="*/ 364253 h 1023210"/>
                    <a:gd name="connsiteX2" fmla="*/ 602927 w 1496653"/>
                    <a:gd name="connsiteY2" fmla="*/ 536088 h 1023210"/>
                    <a:gd name="connsiteX3" fmla="*/ 1487957 w 1496653"/>
                    <a:gd name="connsiteY3" fmla="*/ 591162 h 1023210"/>
                    <a:gd name="connsiteX4" fmla="*/ 767878 w 1496653"/>
                    <a:gd name="connsiteY4" fmla="*/ 1023210 h 1023210"/>
                    <a:gd name="connsiteX5" fmla="*/ 19409 w 1496653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518981"/>
                    <a:gd name="connsiteY0" fmla="*/ 364252 h 1023210"/>
                    <a:gd name="connsiteX1" fmla="*/ 163425 w 1518981"/>
                    <a:gd name="connsiteY1" fmla="*/ 364253 h 1023210"/>
                    <a:gd name="connsiteX2" fmla="*/ 602927 w 1518981"/>
                    <a:gd name="connsiteY2" fmla="*/ 536088 h 1023210"/>
                    <a:gd name="connsiteX3" fmla="*/ 1487957 w 1518981"/>
                    <a:gd name="connsiteY3" fmla="*/ 591162 h 1023210"/>
                    <a:gd name="connsiteX4" fmla="*/ 767878 w 1518981"/>
                    <a:gd name="connsiteY4" fmla="*/ 1023210 h 1023210"/>
                    <a:gd name="connsiteX5" fmla="*/ 19409 w 1518981"/>
                    <a:gd name="connsiteY5" fmla="*/ 364252 h 1023210"/>
                    <a:gd name="connsiteX0" fmla="*/ 19409 w 1518981"/>
                    <a:gd name="connsiteY0" fmla="*/ 364252 h 1023210"/>
                    <a:gd name="connsiteX1" fmla="*/ 163425 w 1518981"/>
                    <a:gd name="connsiteY1" fmla="*/ 364253 h 1023210"/>
                    <a:gd name="connsiteX2" fmla="*/ 602927 w 1518981"/>
                    <a:gd name="connsiteY2" fmla="*/ 536088 h 1023210"/>
                    <a:gd name="connsiteX3" fmla="*/ 1487957 w 1518981"/>
                    <a:gd name="connsiteY3" fmla="*/ 591162 h 1023210"/>
                    <a:gd name="connsiteX4" fmla="*/ 767878 w 1518981"/>
                    <a:gd name="connsiteY4" fmla="*/ 1023210 h 1023210"/>
                    <a:gd name="connsiteX5" fmla="*/ 19409 w 1518981"/>
                    <a:gd name="connsiteY5" fmla="*/ 364252 h 1023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18981" h="1023210">
                      <a:moveTo>
                        <a:pt x="19409" y="364252"/>
                      </a:moveTo>
                      <a:cubicBezTo>
                        <a:pt x="22553" y="303143"/>
                        <a:pt x="131975" y="270195"/>
                        <a:pt x="163425" y="364253"/>
                      </a:cubicBezTo>
                      <a:cubicBezTo>
                        <a:pt x="216298" y="494279"/>
                        <a:pt x="373402" y="684640"/>
                        <a:pt x="602927" y="536088"/>
                      </a:cubicBezTo>
                      <a:cubicBezTo>
                        <a:pt x="1315708" y="0"/>
                        <a:pt x="1518981" y="403104"/>
                        <a:pt x="1487957" y="591162"/>
                      </a:cubicBezTo>
                      <a:cubicBezTo>
                        <a:pt x="1464817" y="744692"/>
                        <a:pt x="1151894" y="993954"/>
                        <a:pt x="767878" y="1023210"/>
                      </a:cubicBezTo>
                      <a:cubicBezTo>
                        <a:pt x="236352" y="1016886"/>
                        <a:pt x="0" y="570329"/>
                        <a:pt x="19409" y="364252"/>
                      </a:cubicBezTo>
                      <a:close/>
                    </a:path>
                  </a:pathLst>
                </a:custGeom>
                <a:gradFill>
                  <a:gsLst>
                    <a:gs pos="23000">
                      <a:srgbClr val="328998"/>
                    </a:gs>
                    <a:gs pos="63000">
                      <a:srgbClr val="00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7" name="반짝 327"/>
                <p:cNvSpPr/>
                <p:nvPr/>
              </p:nvSpPr>
              <p:spPr>
                <a:xfrm rot="16911505">
                  <a:off x="6033244" y="3180547"/>
                  <a:ext cx="748491" cy="1618989"/>
                </a:xfrm>
                <a:prstGeom prst="moon">
                  <a:avLst>
                    <a:gd name="adj" fmla="val 14214"/>
                  </a:avLst>
                </a:prstGeom>
                <a:gradFill>
                  <a:gsLst>
                    <a:gs pos="23000">
                      <a:srgbClr val="328998"/>
                    </a:gs>
                    <a:gs pos="63000">
                      <a:srgbClr val="00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8" name="타원 97"/>
                <p:cNvSpPr/>
                <p:nvPr/>
              </p:nvSpPr>
              <p:spPr bwMode="auto">
                <a:xfrm rot="13645745">
                  <a:off x="6761345" y="4016935"/>
                  <a:ext cx="70042" cy="177375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9" name="그룹 176"/>
            <p:cNvGrpSpPr/>
            <p:nvPr/>
          </p:nvGrpSpPr>
          <p:grpSpPr>
            <a:xfrm>
              <a:off x="860798" y="2078729"/>
              <a:ext cx="1396891" cy="1368154"/>
              <a:chOff x="1691680" y="3248981"/>
              <a:chExt cx="1690961" cy="1656182"/>
            </a:xfrm>
          </p:grpSpPr>
          <p:sp>
            <p:nvSpPr>
              <p:cNvPr id="77" name="Freeform 10"/>
              <p:cNvSpPr>
                <a:spLocks/>
              </p:cNvSpPr>
              <p:nvPr/>
            </p:nvSpPr>
            <p:spPr bwMode="auto">
              <a:xfrm>
                <a:off x="1691680" y="3248981"/>
                <a:ext cx="1656184" cy="1656182"/>
              </a:xfrm>
              <a:custGeom>
                <a:avLst/>
                <a:gdLst/>
                <a:ahLst/>
                <a:cxnLst>
                  <a:cxn ang="0">
                    <a:pos x="1202" y="632"/>
                  </a:cxn>
                  <a:cxn ang="0">
                    <a:pos x="1190" y="722"/>
                  </a:cxn>
                  <a:cxn ang="0">
                    <a:pos x="1166" y="808"/>
                  </a:cxn>
                  <a:cxn ang="0">
                    <a:pos x="1130" y="888"/>
                  </a:cxn>
                  <a:cxn ang="0">
                    <a:pos x="1084" y="960"/>
                  </a:cxn>
                  <a:cxn ang="0">
                    <a:pos x="1026" y="1026"/>
                  </a:cxn>
                  <a:cxn ang="0">
                    <a:pos x="962" y="1082"/>
                  </a:cxn>
                  <a:cxn ang="0">
                    <a:pos x="888" y="1130"/>
                  </a:cxn>
                  <a:cxn ang="0">
                    <a:pos x="808" y="1166"/>
                  </a:cxn>
                  <a:cxn ang="0">
                    <a:pos x="722" y="1190"/>
                  </a:cxn>
                  <a:cxn ang="0">
                    <a:pos x="632" y="1202"/>
                  </a:cxn>
                  <a:cxn ang="0">
                    <a:pos x="570" y="1202"/>
                  </a:cxn>
                  <a:cxn ang="0">
                    <a:pos x="480" y="1190"/>
                  </a:cxn>
                  <a:cxn ang="0">
                    <a:pos x="394" y="1166"/>
                  </a:cxn>
                  <a:cxn ang="0">
                    <a:pos x="314" y="1130"/>
                  </a:cxn>
                  <a:cxn ang="0">
                    <a:pos x="242" y="1082"/>
                  </a:cxn>
                  <a:cxn ang="0">
                    <a:pos x="176" y="1026"/>
                  </a:cxn>
                  <a:cxn ang="0">
                    <a:pos x="118" y="960"/>
                  </a:cxn>
                  <a:cxn ang="0">
                    <a:pos x="72" y="888"/>
                  </a:cxn>
                  <a:cxn ang="0">
                    <a:pos x="36" y="808"/>
                  </a:cxn>
                  <a:cxn ang="0">
                    <a:pos x="12" y="722"/>
                  </a:cxn>
                  <a:cxn ang="0">
                    <a:pos x="0" y="632"/>
                  </a:cxn>
                  <a:cxn ang="0">
                    <a:pos x="0" y="570"/>
                  </a:cxn>
                  <a:cxn ang="0">
                    <a:pos x="12" y="480"/>
                  </a:cxn>
                  <a:cxn ang="0">
                    <a:pos x="36" y="394"/>
                  </a:cxn>
                  <a:cxn ang="0">
                    <a:pos x="72" y="314"/>
                  </a:cxn>
                  <a:cxn ang="0">
                    <a:pos x="118" y="240"/>
                  </a:cxn>
                  <a:cxn ang="0">
                    <a:pos x="176" y="176"/>
                  </a:cxn>
                  <a:cxn ang="0">
                    <a:pos x="242" y="118"/>
                  </a:cxn>
                  <a:cxn ang="0">
                    <a:pos x="314" y="72"/>
                  </a:cxn>
                  <a:cxn ang="0">
                    <a:pos x="394" y="36"/>
                  </a:cxn>
                  <a:cxn ang="0">
                    <a:pos x="480" y="12"/>
                  </a:cxn>
                  <a:cxn ang="0">
                    <a:pos x="570" y="0"/>
                  </a:cxn>
                  <a:cxn ang="0">
                    <a:pos x="632" y="0"/>
                  </a:cxn>
                  <a:cxn ang="0">
                    <a:pos x="722" y="12"/>
                  </a:cxn>
                  <a:cxn ang="0">
                    <a:pos x="808" y="36"/>
                  </a:cxn>
                  <a:cxn ang="0">
                    <a:pos x="888" y="72"/>
                  </a:cxn>
                  <a:cxn ang="0">
                    <a:pos x="962" y="118"/>
                  </a:cxn>
                  <a:cxn ang="0">
                    <a:pos x="1026" y="176"/>
                  </a:cxn>
                  <a:cxn ang="0">
                    <a:pos x="1084" y="240"/>
                  </a:cxn>
                  <a:cxn ang="0">
                    <a:pos x="1130" y="314"/>
                  </a:cxn>
                  <a:cxn ang="0">
                    <a:pos x="1166" y="394"/>
                  </a:cxn>
                  <a:cxn ang="0">
                    <a:pos x="1190" y="480"/>
                  </a:cxn>
                  <a:cxn ang="0">
                    <a:pos x="1202" y="570"/>
                  </a:cxn>
                </a:cxnLst>
                <a:rect l="0" t="0" r="r" b="b"/>
                <a:pathLst>
                  <a:path w="1202" h="1202">
                    <a:moveTo>
                      <a:pt x="1202" y="600"/>
                    </a:moveTo>
                    <a:lnTo>
                      <a:pt x="1202" y="600"/>
                    </a:lnTo>
                    <a:lnTo>
                      <a:pt x="1202" y="632"/>
                    </a:lnTo>
                    <a:lnTo>
                      <a:pt x="1200" y="662"/>
                    </a:lnTo>
                    <a:lnTo>
                      <a:pt x="1196" y="692"/>
                    </a:lnTo>
                    <a:lnTo>
                      <a:pt x="1190" y="722"/>
                    </a:lnTo>
                    <a:lnTo>
                      <a:pt x="1184" y="752"/>
                    </a:lnTo>
                    <a:lnTo>
                      <a:pt x="1176" y="780"/>
                    </a:lnTo>
                    <a:lnTo>
                      <a:pt x="1166" y="808"/>
                    </a:lnTo>
                    <a:lnTo>
                      <a:pt x="1156" y="834"/>
                    </a:lnTo>
                    <a:lnTo>
                      <a:pt x="1144" y="862"/>
                    </a:lnTo>
                    <a:lnTo>
                      <a:pt x="1130" y="888"/>
                    </a:lnTo>
                    <a:lnTo>
                      <a:pt x="1116" y="912"/>
                    </a:lnTo>
                    <a:lnTo>
                      <a:pt x="1100" y="938"/>
                    </a:lnTo>
                    <a:lnTo>
                      <a:pt x="1084" y="960"/>
                    </a:lnTo>
                    <a:lnTo>
                      <a:pt x="1066" y="984"/>
                    </a:lnTo>
                    <a:lnTo>
                      <a:pt x="1046" y="1006"/>
                    </a:lnTo>
                    <a:lnTo>
                      <a:pt x="1026" y="1026"/>
                    </a:lnTo>
                    <a:lnTo>
                      <a:pt x="1006" y="1046"/>
                    </a:lnTo>
                    <a:lnTo>
                      <a:pt x="984" y="1066"/>
                    </a:lnTo>
                    <a:lnTo>
                      <a:pt x="962" y="1082"/>
                    </a:lnTo>
                    <a:lnTo>
                      <a:pt x="938" y="1100"/>
                    </a:lnTo>
                    <a:lnTo>
                      <a:pt x="914" y="1116"/>
                    </a:lnTo>
                    <a:lnTo>
                      <a:pt x="888" y="1130"/>
                    </a:lnTo>
                    <a:lnTo>
                      <a:pt x="862" y="1144"/>
                    </a:lnTo>
                    <a:lnTo>
                      <a:pt x="836" y="1156"/>
                    </a:lnTo>
                    <a:lnTo>
                      <a:pt x="808" y="1166"/>
                    </a:lnTo>
                    <a:lnTo>
                      <a:pt x="780" y="1176"/>
                    </a:lnTo>
                    <a:lnTo>
                      <a:pt x="752" y="1184"/>
                    </a:lnTo>
                    <a:lnTo>
                      <a:pt x="722" y="1190"/>
                    </a:lnTo>
                    <a:lnTo>
                      <a:pt x="692" y="1196"/>
                    </a:lnTo>
                    <a:lnTo>
                      <a:pt x="662" y="1200"/>
                    </a:lnTo>
                    <a:lnTo>
                      <a:pt x="632" y="1202"/>
                    </a:lnTo>
                    <a:lnTo>
                      <a:pt x="602" y="1202"/>
                    </a:lnTo>
                    <a:lnTo>
                      <a:pt x="602" y="1202"/>
                    </a:lnTo>
                    <a:lnTo>
                      <a:pt x="570" y="1202"/>
                    </a:lnTo>
                    <a:lnTo>
                      <a:pt x="540" y="1200"/>
                    </a:lnTo>
                    <a:lnTo>
                      <a:pt x="510" y="1196"/>
                    </a:lnTo>
                    <a:lnTo>
                      <a:pt x="480" y="1190"/>
                    </a:lnTo>
                    <a:lnTo>
                      <a:pt x="450" y="1184"/>
                    </a:lnTo>
                    <a:lnTo>
                      <a:pt x="422" y="1176"/>
                    </a:lnTo>
                    <a:lnTo>
                      <a:pt x="394" y="1166"/>
                    </a:lnTo>
                    <a:lnTo>
                      <a:pt x="366" y="1156"/>
                    </a:lnTo>
                    <a:lnTo>
                      <a:pt x="340" y="1144"/>
                    </a:lnTo>
                    <a:lnTo>
                      <a:pt x="314" y="1130"/>
                    </a:lnTo>
                    <a:lnTo>
                      <a:pt x="290" y="1116"/>
                    </a:lnTo>
                    <a:lnTo>
                      <a:pt x="264" y="1100"/>
                    </a:lnTo>
                    <a:lnTo>
                      <a:pt x="242" y="1082"/>
                    </a:lnTo>
                    <a:lnTo>
                      <a:pt x="218" y="1066"/>
                    </a:lnTo>
                    <a:lnTo>
                      <a:pt x="196" y="1046"/>
                    </a:lnTo>
                    <a:lnTo>
                      <a:pt x="176" y="1026"/>
                    </a:lnTo>
                    <a:lnTo>
                      <a:pt x="156" y="1006"/>
                    </a:lnTo>
                    <a:lnTo>
                      <a:pt x="136" y="984"/>
                    </a:lnTo>
                    <a:lnTo>
                      <a:pt x="118" y="960"/>
                    </a:lnTo>
                    <a:lnTo>
                      <a:pt x="102" y="938"/>
                    </a:lnTo>
                    <a:lnTo>
                      <a:pt x="86" y="912"/>
                    </a:lnTo>
                    <a:lnTo>
                      <a:pt x="72" y="888"/>
                    </a:lnTo>
                    <a:lnTo>
                      <a:pt x="58" y="862"/>
                    </a:lnTo>
                    <a:lnTo>
                      <a:pt x="46" y="834"/>
                    </a:lnTo>
                    <a:lnTo>
                      <a:pt x="36" y="808"/>
                    </a:lnTo>
                    <a:lnTo>
                      <a:pt x="26" y="780"/>
                    </a:lnTo>
                    <a:lnTo>
                      <a:pt x="18" y="752"/>
                    </a:lnTo>
                    <a:lnTo>
                      <a:pt x="12" y="722"/>
                    </a:lnTo>
                    <a:lnTo>
                      <a:pt x="6" y="692"/>
                    </a:lnTo>
                    <a:lnTo>
                      <a:pt x="2" y="662"/>
                    </a:lnTo>
                    <a:lnTo>
                      <a:pt x="0" y="632"/>
                    </a:lnTo>
                    <a:lnTo>
                      <a:pt x="0" y="600"/>
                    </a:lnTo>
                    <a:lnTo>
                      <a:pt x="0" y="600"/>
                    </a:lnTo>
                    <a:lnTo>
                      <a:pt x="0" y="570"/>
                    </a:lnTo>
                    <a:lnTo>
                      <a:pt x="2" y="540"/>
                    </a:lnTo>
                    <a:lnTo>
                      <a:pt x="6" y="510"/>
                    </a:lnTo>
                    <a:lnTo>
                      <a:pt x="12" y="480"/>
                    </a:lnTo>
                    <a:lnTo>
                      <a:pt x="18" y="450"/>
                    </a:lnTo>
                    <a:lnTo>
                      <a:pt x="26" y="422"/>
                    </a:lnTo>
                    <a:lnTo>
                      <a:pt x="36" y="394"/>
                    </a:lnTo>
                    <a:lnTo>
                      <a:pt x="46" y="366"/>
                    </a:lnTo>
                    <a:lnTo>
                      <a:pt x="58" y="340"/>
                    </a:lnTo>
                    <a:lnTo>
                      <a:pt x="72" y="314"/>
                    </a:lnTo>
                    <a:lnTo>
                      <a:pt x="86" y="288"/>
                    </a:lnTo>
                    <a:lnTo>
                      <a:pt x="102" y="264"/>
                    </a:lnTo>
                    <a:lnTo>
                      <a:pt x="118" y="240"/>
                    </a:lnTo>
                    <a:lnTo>
                      <a:pt x="136" y="218"/>
                    </a:lnTo>
                    <a:lnTo>
                      <a:pt x="156" y="196"/>
                    </a:lnTo>
                    <a:lnTo>
                      <a:pt x="176" y="176"/>
                    </a:lnTo>
                    <a:lnTo>
                      <a:pt x="196" y="156"/>
                    </a:lnTo>
                    <a:lnTo>
                      <a:pt x="218" y="136"/>
                    </a:lnTo>
                    <a:lnTo>
                      <a:pt x="242" y="118"/>
                    </a:lnTo>
                    <a:lnTo>
                      <a:pt x="264" y="102"/>
                    </a:lnTo>
                    <a:lnTo>
                      <a:pt x="290" y="86"/>
                    </a:lnTo>
                    <a:lnTo>
                      <a:pt x="314" y="72"/>
                    </a:lnTo>
                    <a:lnTo>
                      <a:pt x="340" y="58"/>
                    </a:lnTo>
                    <a:lnTo>
                      <a:pt x="366" y="46"/>
                    </a:lnTo>
                    <a:lnTo>
                      <a:pt x="394" y="36"/>
                    </a:lnTo>
                    <a:lnTo>
                      <a:pt x="422" y="26"/>
                    </a:lnTo>
                    <a:lnTo>
                      <a:pt x="450" y="18"/>
                    </a:lnTo>
                    <a:lnTo>
                      <a:pt x="480" y="12"/>
                    </a:lnTo>
                    <a:lnTo>
                      <a:pt x="510" y="6"/>
                    </a:lnTo>
                    <a:lnTo>
                      <a:pt x="540" y="2"/>
                    </a:lnTo>
                    <a:lnTo>
                      <a:pt x="570" y="0"/>
                    </a:lnTo>
                    <a:lnTo>
                      <a:pt x="602" y="0"/>
                    </a:lnTo>
                    <a:lnTo>
                      <a:pt x="602" y="0"/>
                    </a:lnTo>
                    <a:lnTo>
                      <a:pt x="632" y="0"/>
                    </a:lnTo>
                    <a:lnTo>
                      <a:pt x="662" y="2"/>
                    </a:lnTo>
                    <a:lnTo>
                      <a:pt x="692" y="6"/>
                    </a:lnTo>
                    <a:lnTo>
                      <a:pt x="722" y="12"/>
                    </a:lnTo>
                    <a:lnTo>
                      <a:pt x="752" y="18"/>
                    </a:lnTo>
                    <a:lnTo>
                      <a:pt x="780" y="26"/>
                    </a:lnTo>
                    <a:lnTo>
                      <a:pt x="808" y="36"/>
                    </a:lnTo>
                    <a:lnTo>
                      <a:pt x="836" y="46"/>
                    </a:lnTo>
                    <a:lnTo>
                      <a:pt x="862" y="58"/>
                    </a:lnTo>
                    <a:lnTo>
                      <a:pt x="888" y="72"/>
                    </a:lnTo>
                    <a:lnTo>
                      <a:pt x="914" y="86"/>
                    </a:lnTo>
                    <a:lnTo>
                      <a:pt x="938" y="102"/>
                    </a:lnTo>
                    <a:lnTo>
                      <a:pt x="962" y="118"/>
                    </a:lnTo>
                    <a:lnTo>
                      <a:pt x="984" y="136"/>
                    </a:lnTo>
                    <a:lnTo>
                      <a:pt x="1006" y="156"/>
                    </a:lnTo>
                    <a:lnTo>
                      <a:pt x="1026" y="176"/>
                    </a:lnTo>
                    <a:lnTo>
                      <a:pt x="1046" y="196"/>
                    </a:lnTo>
                    <a:lnTo>
                      <a:pt x="1066" y="218"/>
                    </a:lnTo>
                    <a:lnTo>
                      <a:pt x="1084" y="240"/>
                    </a:lnTo>
                    <a:lnTo>
                      <a:pt x="1100" y="264"/>
                    </a:lnTo>
                    <a:lnTo>
                      <a:pt x="1116" y="288"/>
                    </a:lnTo>
                    <a:lnTo>
                      <a:pt x="1130" y="314"/>
                    </a:lnTo>
                    <a:lnTo>
                      <a:pt x="1144" y="340"/>
                    </a:lnTo>
                    <a:lnTo>
                      <a:pt x="1156" y="366"/>
                    </a:lnTo>
                    <a:lnTo>
                      <a:pt x="1166" y="394"/>
                    </a:lnTo>
                    <a:lnTo>
                      <a:pt x="1176" y="422"/>
                    </a:lnTo>
                    <a:lnTo>
                      <a:pt x="1184" y="450"/>
                    </a:lnTo>
                    <a:lnTo>
                      <a:pt x="1190" y="480"/>
                    </a:lnTo>
                    <a:lnTo>
                      <a:pt x="1196" y="510"/>
                    </a:lnTo>
                    <a:lnTo>
                      <a:pt x="1200" y="540"/>
                    </a:lnTo>
                    <a:lnTo>
                      <a:pt x="1202" y="570"/>
                    </a:lnTo>
                    <a:lnTo>
                      <a:pt x="1202" y="600"/>
                    </a:lnTo>
                    <a:lnTo>
                      <a:pt x="1202" y="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rgbClr val="E6E6E6"/>
                  </a:gs>
                </a:gsLst>
                <a:path path="shape">
                  <a:fillToRect l="50000" t="50000" r="50000" b="50000"/>
                </a:path>
                <a:tileRect/>
              </a:gradFill>
              <a:ln w="50800">
                <a:solidFill>
                  <a:schemeClr val="bg1">
                    <a:lumMod val="95000"/>
                  </a:schemeClr>
                </a:solidFill>
                <a:headEnd type="oval"/>
                <a:tailEnd type="oval"/>
              </a:ln>
              <a:effectLst>
                <a:innerShdw blurRad="2540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40" name="그룹 138"/>
              <p:cNvGrpSpPr/>
              <p:nvPr/>
            </p:nvGrpSpPr>
            <p:grpSpPr>
              <a:xfrm rot="21393899">
                <a:off x="1711084" y="3581834"/>
                <a:ext cx="1208640" cy="1266969"/>
                <a:chOff x="7952387" y="2899836"/>
                <a:chExt cx="1392534" cy="1459744"/>
              </a:xfrm>
            </p:grpSpPr>
            <p:grpSp>
              <p:nvGrpSpPr>
                <p:cNvPr id="41" name="그룹 265"/>
                <p:cNvGrpSpPr/>
                <p:nvPr/>
              </p:nvGrpSpPr>
              <p:grpSpPr>
                <a:xfrm>
                  <a:off x="7993563" y="3638329"/>
                  <a:ext cx="1351358" cy="721251"/>
                  <a:chOff x="1484459" y="3266819"/>
                  <a:chExt cx="1351358" cy="721251"/>
                </a:xfrm>
              </p:grpSpPr>
              <p:sp>
                <p:nvSpPr>
                  <p:cNvPr id="92" name="반짝 327"/>
                  <p:cNvSpPr/>
                  <p:nvPr/>
                </p:nvSpPr>
                <p:spPr>
                  <a:xfrm rot="16911505">
                    <a:off x="1823560" y="3065822"/>
                    <a:ext cx="583147" cy="1261350"/>
                  </a:xfrm>
                  <a:prstGeom prst="moon">
                    <a:avLst>
                      <a:gd name="adj" fmla="val 14214"/>
                    </a:avLst>
                  </a:prstGeom>
                  <a:gradFill>
                    <a:gsLst>
                      <a:gs pos="23000">
                        <a:schemeClr val="bg1"/>
                      </a:gs>
                      <a:gs pos="63000">
                        <a:srgbClr val="000000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3" name="자유형 92"/>
                  <p:cNvSpPr/>
                  <p:nvPr/>
                </p:nvSpPr>
                <p:spPr>
                  <a:xfrm rot="5772590">
                    <a:off x="2301363" y="3350418"/>
                    <a:ext cx="618054" cy="450855"/>
                  </a:xfrm>
                  <a:custGeom>
                    <a:avLst/>
                    <a:gdLst>
                      <a:gd name="connsiteX0" fmla="*/ 0 w 1433512"/>
                      <a:gd name="connsiteY0" fmla="*/ 145256 h 669131"/>
                      <a:gd name="connsiteX1" fmla="*/ 33337 w 1433512"/>
                      <a:gd name="connsiteY1" fmla="*/ 250031 h 669131"/>
                      <a:gd name="connsiteX2" fmla="*/ 230981 w 1433512"/>
                      <a:gd name="connsiteY2" fmla="*/ 290513 h 669131"/>
                      <a:gd name="connsiteX3" fmla="*/ 1131093 w 1433512"/>
                      <a:gd name="connsiteY3" fmla="*/ 471488 h 669131"/>
                      <a:gd name="connsiteX4" fmla="*/ 1340643 w 1433512"/>
                      <a:gd name="connsiteY4" fmla="*/ 669131 h 669131"/>
                      <a:gd name="connsiteX5" fmla="*/ 1433512 w 1433512"/>
                      <a:gd name="connsiteY5" fmla="*/ 538163 h 669131"/>
                      <a:gd name="connsiteX6" fmla="*/ 1312068 w 1433512"/>
                      <a:gd name="connsiteY6" fmla="*/ 250031 h 669131"/>
                      <a:gd name="connsiteX7" fmla="*/ 104775 w 1433512"/>
                      <a:gd name="connsiteY7" fmla="*/ 0 h 669131"/>
                      <a:gd name="connsiteX8" fmla="*/ 0 w 1433512"/>
                      <a:gd name="connsiteY8" fmla="*/ 145256 h 669131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31192 w 1467160"/>
                      <a:gd name="connsiteY0" fmla="*/ 369478 h 897868"/>
                      <a:gd name="connsiteX1" fmla="*/ 64529 w 1467160"/>
                      <a:gd name="connsiteY1" fmla="*/ 474253 h 897868"/>
                      <a:gd name="connsiteX2" fmla="*/ 262173 w 1467160"/>
                      <a:gd name="connsiteY2" fmla="*/ 514735 h 897868"/>
                      <a:gd name="connsiteX3" fmla="*/ 1162285 w 1467160"/>
                      <a:gd name="connsiteY3" fmla="*/ 695710 h 897868"/>
                      <a:gd name="connsiteX4" fmla="*/ 1371835 w 1467160"/>
                      <a:gd name="connsiteY4" fmla="*/ 893353 h 897868"/>
                      <a:gd name="connsiteX5" fmla="*/ 1464704 w 1467160"/>
                      <a:gd name="connsiteY5" fmla="*/ 762385 h 897868"/>
                      <a:gd name="connsiteX6" fmla="*/ 1343260 w 1467160"/>
                      <a:gd name="connsiteY6" fmla="*/ 474253 h 897868"/>
                      <a:gd name="connsiteX7" fmla="*/ 135967 w 1467160"/>
                      <a:gd name="connsiteY7" fmla="*/ 224222 h 897868"/>
                      <a:gd name="connsiteX8" fmla="*/ 31192 w 1467160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433400 h 961790"/>
                      <a:gd name="connsiteX1" fmla="*/ 47067 w 1449698"/>
                      <a:gd name="connsiteY1" fmla="*/ 538175 h 961790"/>
                      <a:gd name="connsiteX2" fmla="*/ 244711 w 1449698"/>
                      <a:gd name="connsiteY2" fmla="*/ 578657 h 961790"/>
                      <a:gd name="connsiteX3" fmla="*/ 1144823 w 1449698"/>
                      <a:gd name="connsiteY3" fmla="*/ 759632 h 961790"/>
                      <a:gd name="connsiteX4" fmla="*/ 1354373 w 1449698"/>
                      <a:gd name="connsiteY4" fmla="*/ 957275 h 961790"/>
                      <a:gd name="connsiteX5" fmla="*/ 1447242 w 1449698"/>
                      <a:gd name="connsiteY5" fmla="*/ 826307 h 961790"/>
                      <a:gd name="connsiteX6" fmla="*/ 1325798 w 1449698"/>
                      <a:gd name="connsiteY6" fmla="*/ 538175 h 961790"/>
                      <a:gd name="connsiteX7" fmla="*/ 118505 w 1449698"/>
                      <a:gd name="connsiteY7" fmla="*/ 288144 h 961790"/>
                      <a:gd name="connsiteX8" fmla="*/ 13730 w 1449698"/>
                      <a:gd name="connsiteY8" fmla="*/ 433400 h 961790"/>
                      <a:gd name="connsiteX0" fmla="*/ 13730 w 1449698"/>
                      <a:gd name="connsiteY0" fmla="*/ 433400 h 961790"/>
                      <a:gd name="connsiteX1" fmla="*/ 47067 w 1449698"/>
                      <a:gd name="connsiteY1" fmla="*/ 538175 h 961790"/>
                      <a:gd name="connsiteX2" fmla="*/ 244711 w 1449698"/>
                      <a:gd name="connsiteY2" fmla="*/ 578657 h 961790"/>
                      <a:gd name="connsiteX3" fmla="*/ 1144823 w 1449698"/>
                      <a:gd name="connsiteY3" fmla="*/ 759632 h 961790"/>
                      <a:gd name="connsiteX4" fmla="*/ 1354373 w 1449698"/>
                      <a:gd name="connsiteY4" fmla="*/ 957275 h 961790"/>
                      <a:gd name="connsiteX5" fmla="*/ 1447242 w 1449698"/>
                      <a:gd name="connsiteY5" fmla="*/ 826307 h 961790"/>
                      <a:gd name="connsiteX6" fmla="*/ 1325798 w 1449698"/>
                      <a:gd name="connsiteY6" fmla="*/ 538175 h 961790"/>
                      <a:gd name="connsiteX7" fmla="*/ 118505 w 1449698"/>
                      <a:gd name="connsiteY7" fmla="*/ 288144 h 961790"/>
                      <a:gd name="connsiteX8" fmla="*/ 13730 w 1449698"/>
                      <a:gd name="connsiteY8" fmla="*/ 433400 h 961790"/>
                      <a:gd name="connsiteX0" fmla="*/ 13730 w 1458975"/>
                      <a:gd name="connsiteY0" fmla="*/ 433400 h 961790"/>
                      <a:gd name="connsiteX1" fmla="*/ 47067 w 1458975"/>
                      <a:gd name="connsiteY1" fmla="*/ 538175 h 961790"/>
                      <a:gd name="connsiteX2" fmla="*/ 244711 w 1458975"/>
                      <a:gd name="connsiteY2" fmla="*/ 578657 h 961790"/>
                      <a:gd name="connsiteX3" fmla="*/ 1144823 w 1458975"/>
                      <a:gd name="connsiteY3" fmla="*/ 759632 h 961790"/>
                      <a:gd name="connsiteX4" fmla="*/ 1354373 w 1458975"/>
                      <a:gd name="connsiteY4" fmla="*/ 957275 h 961790"/>
                      <a:gd name="connsiteX5" fmla="*/ 1447242 w 1458975"/>
                      <a:gd name="connsiteY5" fmla="*/ 826307 h 961790"/>
                      <a:gd name="connsiteX6" fmla="*/ 1325798 w 1458975"/>
                      <a:gd name="connsiteY6" fmla="*/ 538175 h 961790"/>
                      <a:gd name="connsiteX7" fmla="*/ 118505 w 1458975"/>
                      <a:gd name="connsiteY7" fmla="*/ 288144 h 961790"/>
                      <a:gd name="connsiteX8" fmla="*/ 13730 w 1458975"/>
                      <a:gd name="connsiteY8" fmla="*/ 433400 h 961790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11239"/>
                      <a:gd name="connsiteX1" fmla="*/ 47067 w 1458975"/>
                      <a:gd name="connsiteY1" fmla="*/ 477119 h 911239"/>
                      <a:gd name="connsiteX2" fmla="*/ 244711 w 1458975"/>
                      <a:gd name="connsiteY2" fmla="*/ 517601 h 911239"/>
                      <a:gd name="connsiteX3" fmla="*/ 1144823 w 1458975"/>
                      <a:gd name="connsiteY3" fmla="*/ 698576 h 911239"/>
                      <a:gd name="connsiteX4" fmla="*/ 1354373 w 1458975"/>
                      <a:gd name="connsiteY4" fmla="*/ 896219 h 911239"/>
                      <a:gd name="connsiteX5" fmla="*/ 1447242 w 1458975"/>
                      <a:gd name="connsiteY5" fmla="*/ 765251 h 911239"/>
                      <a:gd name="connsiteX6" fmla="*/ 1377863 w 1458975"/>
                      <a:gd name="connsiteY6" fmla="*/ 538175 h 911239"/>
                      <a:gd name="connsiteX7" fmla="*/ 118505 w 1458975"/>
                      <a:gd name="connsiteY7" fmla="*/ 227088 h 911239"/>
                      <a:gd name="connsiteX8" fmla="*/ 13730 w 1458975"/>
                      <a:gd name="connsiteY8" fmla="*/ 372344 h 911239"/>
                      <a:gd name="connsiteX0" fmla="*/ 13730 w 1458975"/>
                      <a:gd name="connsiteY0" fmla="*/ 372344 h 918767"/>
                      <a:gd name="connsiteX1" fmla="*/ 47067 w 1458975"/>
                      <a:gd name="connsiteY1" fmla="*/ 477119 h 918767"/>
                      <a:gd name="connsiteX2" fmla="*/ 244711 w 1458975"/>
                      <a:gd name="connsiteY2" fmla="*/ 517601 h 918767"/>
                      <a:gd name="connsiteX3" fmla="*/ 1144823 w 1458975"/>
                      <a:gd name="connsiteY3" fmla="*/ 698576 h 918767"/>
                      <a:gd name="connsiteX4" fmla="*/ 1354373 w 1458975"/>
                      <a:gd name="connsiteY4" fmla="*/ 896219 h 918767"/>
                      <a:gd name="connsiteX5" fmla="*/ 1447242 w 1458975"/>
                      <a:gd name="connsiteY5" fmla="*/ 765251 h 918767"/>
                      <a:gd name="connsiteX6" fmla="*/ 1377863 w 1458975"/>
                      <a:gd name="connsiteY6" fmla="*/ 538175 h 918767"/>
                      <a:gd name="connsiteX7" fmla="*/ 118505 w 1458975"/>
                      <a:gd name="connsiteY7" fmla="*/ 227088 h 918767"/>
                      <a:gd name="connsiteX8" fmla="*/ 13730 w 1458975"/>
                      <a:gd name="connsiteY8" fmla="*/ 372344 h 918767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21618 w 1466863"/>
                      <a:gd name="connsiteY0" fmla="*/ 372344 h 897435"/>
                      <a:gd name="connsiteX1" fmla="*/ 54955 w 1466863"/>
                      <a:gd name="connsiteY1" fmla="*/ 477119 h 897435"/>
                      <a:gd name="connsiteX2" fmla="*/ 252599 w 1466863"/>
                      <a:gd name="connsiteY2" fmla="*/ 517601 h 897435"/>
                      <a:gd name="connsiteX3" fmla="*/ 1152711 w 1466863"/>
                      <a:gd name="connsiteY3" fmla="*/ 698576 h 897435"/>
                      <a:gd name="connsiteX4" fmla="*/ 1362261 w 1466863"/>
                      <a:gd name="connsiteY4" fmla="*/ 896219 h 897435"/>
                      <a:gd name="connsiteX5" fmla="*/ 1455130 w 1466863"/>
                      <a:gd name="connsiteY5" fmla="*/ 765251 h 897435"/>
                      <a:gd name="connsiteX6" fmla="*/ 1385751 w 1466863"/>
                      <a:gd name="connsiteY6" fmla="*/ 538175 h 897435"/>
                      <a:gd name="connsiteX7" fmla="*/ 126393 w 1466863"/>
                      <a:gd name="connsiteY7" fmla="*/ 227088 h 897435"/>
                      <a:gd name="connsiteX8" fmla="*/ 21618 w 1466863"/>
                      <a:gd name="connsiteY8" fmla="*/ 372344 h 897435"/>
                      <a:gd name="connsiteX0" fmla="*/ 22362 w 1467607"/>
                      <a:gd name="connsiteY0" fmla="*/ 372344 h 897435"/>
                      <a:gd name="connsiteX1" fmla="*/ 55699 w 1467607"/>
                      <a:gd name="connsiteY1" fmla="*/ 477119 h 897435"/>
                      <a:gd name="connsiteX2" fmla="*/ 253343 w 1467607"/>
                      <a:gd name="connsiteY2" fmla="*/ 517601 h 897435"/>
                      <a:gd name="connsiteX3" fmla="*/ 1153455 w 1467607"/>
                      <a:gd name="connsiteY3" fmla="*/ 698576 h 897435"/>
                      <a:gd name="connsiteX4" fmla="*/ 1363005 w 1467607"/>
                      <a:gd name="connsiteY4" fmla="*/ 896219 h 897435"/>
                      <a:gd name="connsiteX5" fmla="*/ 1455874 w 1467607"/>
                      <a:gd name="connsiteY5" fmla="*/ 765251 h 897435"/>
                      <a:gd name="connsiteX6" fmla="*/ 1386495 w 1467607"/>
                      <a:gd name="connsiteY6" fmla="*/ 538175 h 897435"/>
                      <a:gd name="connsiteX7" fmla="*/ 127137 w 1467607"/>
                      <a:gd name="connsiteY7" fmla="*/ 227088 h 897435"/>
                      <a:gd name="connsiteX8" fmla="*/ 22362 w 1467607"/>
                      <a:gd name="connsiteY8" fmla="*/ 372344 h 897435"/>
                      <a:gd name="connsiteX0" fmla="*/ 1389 w 1446634"/>
                      <a:gd name="connsiteY0" fmla="*/ 372344 h 897435"/>
                      <a:gd name="connsiteX1" fmla="*/ 34726 w 1446634"/>
                      <a:gd name="connsiteY1" fmla="*/ 477119 h 897435"/>
                      <a:gd name="connsiteX2" fmla="*/ 232370 w 1446634"/>
                      <a:gd name="connsiteY2" fmla="*/ 517601 h 897435"/>
                      <a:gd name="connsiteX3" fmla="*/ 1132482 w 1446634"/>
                      <a:gd name="connsiteY3" fmla="*/ 698576 h 897435"/>
                      <a:gd name="connsiteX4" fmla="*/ 1342032 w 1446634"/>
                      <a:gd name="connsiteY4" fmla="*/ 896219 h 897435"/>
                      <a:gd name="connsiteX5" fmla="*/ 1434901 w 1446634"/>
                      <a:gd name="connsiteY5" fmla="*/ 765251 h 897435"/>
                      <a:gd name="connsiteX6" fmla="*/ 1365522 w 1446634"/>
                      <a:gd name="connsiteY6" fmla="*/ 538175 h 897435"/>
                      <a:gd name="connsiteX7" fmla="*/ 106164 w 1446634"/>
                      <a:gd name="connsiteY7" fmla="*/ 227088 h 897435"/>
                      <a:gd name="connsiteX8" fmla="*/ 1389 w 1446634"/>
                      <a:gd name="connsiteY8" fmla="*/ 372344 h 897435"/>
                      <a:gd name="connsiteX0" fmla="*/ 1389 w 1446634"/>
                      <a:gd name="connsiteY0" fmla="*/ 372344 h 897435"/>
                      <a:gd name="connsiteX1" fmla="*/ 34726 w 1446634"/>
                      <a:gd name="connsiteY1" fmla="*/ 477119 h 897435"/>
                      <a:gd name="connsiteX2" fmla="*/ 232370 w 1446634"/>
                      <a:gd name="connsiteY2" fmla="*/ 517601 h 897435"/>
                      <a:gd name="connsiteX3" fmla="*/ 1132482 w 1446634"/>
                      <a:gd name="connsiteY3" fmla="*/ 698576 h 897435"/>
                      <a:gd name="connsiteX4" fmla="*/ 1342032 w 1446634"/>
                      <a:gd name="connsiteY4" fmla="*/ 896219 h 897435"/>
                      <a:gd name="connsiteX5" fmla="*/ 1434901 w 1446634"/>
                      <a:gd name="connsiteY5" fmla="*/ 765251 h 897435"/>
                      <a:gd name="connsiteX6" fmla="*/ 1365522 w 1446634"/>
                      <a:gd name="connsiteY6" fmla="*/ 538175 h 897435"/>
                      <a:gd name="connsiteX7" fmla="*/ 106164 w 1446634"/>
                      <a:gd name="connsiteY7" fmla="*/ 227088 h 897435"/>
                      <a:gd name="connsiteX8" fmla="*/ 1389 w 1446634"/>
                      <a:gd name="connsiteY8" fmla="*/ 372344 h 897435"/>
                      <a:gd name="connsiteX0" fmla="*/ 1389 w 1446634"/>
                      <a:gd name="connsiteY0" fmla="*/ 372344 h 897435"/>
                      <a:gd name="connsiteX1" fmla="*/ 34726 w 1446634"/>
                      <a:gd name="connsiteY1" fmla="*/ 477119 h 897435"/>
                      <a:gd name="connsiteX2" fmla="*/ 232370 w 1446634"/>
                      <a:gd name="connsiteY2" fmla="*/ 517601 h 897435"/>
                      <a:gd name="connsiteX3" fmla="*/ 1132482 w 1446634"/>
                      <a:gd name="connsiteY3" fmla="*/ 698576 h 897435"/>
                      <a:gd name="connsiteX4" fmla="*/ 1342032 w 1446634"/>
                      <a:gd name="connsiteY4" fmla="*/ 896219 h 897435"/>
                      <a:gd name="connsiteX5" fmla="*/ 1434901 w 1446634"/>
                      <a:gd name="connsiteY5" fmla="*/ 765251 h 897435"/>
                      <a:gd name="connsiteX6" fmla="*/ 1365522 w 1446634"/>
                      <a:gd name="connsiteY6" fmla="*/ 538175 h 897435"/>
                      <a:gd name="connsiteX7" fmla="*/ 106164 w 1446634"/>
                      <a:gd name="connsiteY7" fmla="*/ 227088 h 897435"/>
                      <a:gd name="connsiteX8" fmla="*/ 1389 w 1446634"/>
                      <a:gd name="connsiteY8" fmla="*/ 372344 h 897435"/>
                      <a:gd name="connsiteX0" fmla="*/ 1389 w 1444539"/>
                      <a:gd name="connsiteY0" fmla="*/ 372344 h 897435"/>
                      <a:gd name="connsiteX1" fmla="*/ 34726 w 1444539"/>
                      <a:gd name="connsiteY1" fmla="*/ 477119 h 897435"/>
                      <a:gd name="connsiteX2" fmla="*/ 232370 w 1444539"/>
                      <a:gd name="connsiteY2" fmla="*/ 517601 h 897435"/>
                      <a:gd name="connsiteX3" fmla="*/ 1132482 w 1444539"/>
                      <a:gd name="connsiteY3" fmla="*/ 698576 h 897435"/>
                      <a:gd name="connsiteX4" fmla="*/ 1342032 w 1444539"/>
                      <a:gd name="connsiteY4" fmla="*/ 896219 h 897435"/>
                      <a:gd name="connsiteX5" fmla="*/ 1434901 w 1444539"/>
                      <a:gd name="connsiteY5" fmla="*/ 765251 h 897435"/>
                      <a:gd name="connsiteX6" fmla="*/ 1365522 w 1444539"/>
                      <a:gd name="connsiteY6" fmla="*/ 538175 h 897435"/>
                      <a:gd name="connsiteX7" fmla="*/ 106164 w 1444539"/>
                      <a:gd name="connsiteY7" fmla="*/ 227088 h 897435"/>
                      <a:gd name="connsiteX8" fmla="*/ 1389 w 1444539"/>
                      <a:gd name="connsiteY8" fmla="*/ 372344 h 897435"/>
                      <a:gd name="connsiteX0" fmla="*/ 1389 w 1444539"/>
                      <a:gd name="connsiteY0" fmla="*/ 372344 h 897435"/>
                      <a:gd name="connsiteX1" fmla="*/ 34726 w 1444539"/>
                      <a:gd name="connsiteY1" fmla="*/ 477119 h 897435"/>
                      <a:gd name="connsiteX2" fmla="*/ 232370 w 1444539"/>
                      <a:gd name="connsiteY2" fmla="*/ 517601 h 897435"/>
                      <a:gd name="connsiteX3" fmla="*/ 1132482 w 1444539"/>
                      <a:gd name="connsiteY3" fmla="*/ 698576 h 897435"/>
                      <a:gd name="connsiteX4" fmla="*/ 1342032 w 1444539"/>
                      <a:gd name="connsiteY4" fmla="*/ 896219 h 897435"/>
                      <a:gd name="connsiteX5" fmla="*/ 1434901 w 1444539"/>
                      <a:gd name="connsiteY5" fmla="*/ 765251 h 897435"/>
                      <a:gd name="connsiteX6" fmla="*/ 1365522 w 1444539"/>
                      <a:gd name="connsiteY6" fmla="*/ 538175 h 897435"/>
                      <a:gd name="connsiteX7" fmla="*/ 106164 w 1444539"/>
                      <a:gd name="connsiteY7" fmla="*/ 227088 h 897435"/>
                      <a:gd name="connsiteX8" fmla="*/ 1389 w 1444539"/>
                      <a:gd name="connsiteY8" fmla="*/ 372344 h 897435"/>
                      <a:gd name="connsiteX0" fmla="*/ 1389 w 1444539"/>
                      <a:gd name="connsiteY0" fmla="*/ 372343 h 897434"/>
                      <a:gd name="connsiteX1" fmla="*/ 34726 w 1444539"/>
                      <a:gd name="connsiteY1" fmla="*/ 477118 h 897434"/>
                      <a:gd name="connsiteX2" fmla="*/ 232370 w 1444539"/>
                      <a:gd name="connsiteY2" fmla="*/ 517600 h 897434"/>
                      <a:gd name="connsiteX3" fmla="*/ 1132482 w 1444539"/>
                      <a:gd name="connsiteY3" fmla="*/ 698575 h 897434"/>
                      <a:gd name="connsiteX4" fmla="*/ 1342032 w 1444539"/>
                      <a:gd name="connsiteY4" fmla="*/ 896218 h 897434"/>
                      <a:gd name="connsiteX5" fmla="*/ 1434901 w 1444539"/>
                      <a:gd name="connsiteY5" fmla="*/ 765250 h 897434"/>
                      <a:gd name="connsiteX6" fmla="*/ 1365522 w 1444539"/>
                      <a:gd name="connsiteY6" fmla="*/ 538175 h 897434"/>
                      <a:gd name="connsiteX7" fmla="*/ 106164 w 1444539"/>
                      <a:gd name="connsiteY7" fmla="*/ 227087 h 897434"/>
                      <a:gd name="connsiteX8" fmla="*/ 1389 w 1444539"/>
                      <a:gd name="connsiteY8" fmla="*/ 372343 h 897434"/>
                      <a:gd name="connsiteX0" fmla="*/ 1389 w 1444539"/>
                      <a:gd name="connsiteY0" fmla="*/ 386258 h 911349"/>
                      <a:gd name="connsiteX1" fmla="*/ 34726 w 1444539"/>
                      <a:gd name="connsiteY1" fmla="*/ 491033 h 911349"/>
                      <a:gd name="connsiteX2" fmla="*/ 232370 w 1444539"/>
                      <a:gd name="connsiteY2" fmla="*/ 531515 h 911349"/>
                      <a:gd name="connsiteX3" fmla="*/ 1132482 w 1444539"/>
                      <a:gd name="connsiteY3" fmla="*/ 712490 h 911349"/>
                      <a:gd name="connsiteX4" fmla="*/ 1342032 w 1444539"/>
                      <a:gd name="connsiteY4" fmla="*/ 910133 h 911349"/>
                      <a:gd name="connsiteX5" fmla="*/ 1434901 w 1444539"/>
                      <a:gd name="connsiteY5" fmla="*/ 779165 h 911349"/>
                      <a:gd name="connsiteX6" fmla="*/ 1365522 w 1444539"/>
                      <a:gd name="connsiteY6" fmla="*/ 552090 h 911349"/>
                      <a:gd name="connsiteX7" fmla="*/ 106164 w 1444539"/>
                      <a:gd name="connsiteY7" fmla="*/ 241002 h 911349"/>
                      <a:gd name="connsiteX8" fmla="*/ 1389 w 1444539"/>
                      <a:gd name="connsiteY8" fmla="*/ 386258 h 911349"/>
                      <a:gd name="connsiteX0" fmla="*/ 1389 w 1444539"/>
                      <a:gd name="connsiteY0" fmla="*/ 531142 h 1056233"/>
                      <a:gd name="connsiteX1" fmla="*/ 34726 w 1444539"/>
                      <a:gd name="connsiteY1" fmla="*/ 635917 h 1056233"/>
                      <a:gd name="connsiteX2" fmla="*/ 232370 w 1444539"/>
                      <a:gd name="connsiteY2" fmla="*/ 676399 h 1056233"/>
                      <a:gd name="connsiteX3" fmla="*/ 1132482 w 1444539"/>
                      <a:gd name="connsiteY3" fmla="*/ 857374 h 1056233"/>
                      <a:gd name="connsiteX4" fmla="*/ 1342032 w 1444539"/>
                      <a:gd name="connsiteY4" fmla="*/ 1055017 h 1056233"/>
                      <a:gd name="connsiteX5" fmla="*/ 1434901 w 1444539"/>
                      <a:gd name="connsiteY5" fmla="*/ 924049 h 1056233"/>
                      <a:gd name="connsiteX6" fmla="*/ 1365522 w 1444539"/>
                      <a:gd name="connsiteY6" fmla="*/ 696974 h 1056233"/>
                      <a:gd name="connsiteX7" fmla="*/ 106164 w 1444539"/>
                      <a:gd name="connsiteY7" fmla="*/ 385886 h 1056233"/>
                      <a:gd name="connsiteX8" fmla="*/ 1389 w 1444539"/>
                      <a:gd name="connsiteY8" fmla="*/ 531142 h 1056233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7168"/>
                      <a:gd name="connsiteY0" fmla="*/ 531142 h 1063761"/>
                      <a:gd name="connsiteX1" fmla="*/ 34726 w 1447168"/>
                      <a:gd name="connsiteY1" fmla="*/ 635917 h 1063761"/>
                      <a:gd name="connsiteX2" fmla="*/ 232370 w 1447168"/>
                      <a:gd name="connsiteY2" fmla="*/ 676399 h 1063761"/>
                      <a:gd name="connsiteX3" fmla="*/ 1132482 w 1447168"/>
                      <a:gd name="connsiteY3" fmla="*/ 857374 h 1063761"/>
                      <a:gd name="connsiteX4" fmla="*/ 1342032 w 1447168"/>
                      <a:gd name="connsiteY4" fmla="*/ 1055017 h 1063761"/>
                      <a:gd name="connsiteX5" fmla="*/ 1437530 w 1447168"/>
                      <a:gd name="connsiteY5" fmla="*/ 912998 h 1063761"/>
                      <a:gd name="connsiteX6" fmla="*/ 1365522 w 1447168"/>
                      <a:gd name="connsiteY6" fmla="*/ 696974 h 1063761"/>
                      <a:gd name="connsiteX7" fmla="*/ 106164 w 1447168"/>
                      <a:gd name="connsiteY7" fmla="*/ 385886 h 1063761"/>
                      <a:gd name="connsiteX8" fmla="*/ 1389 w 1447168"/>
                      <a:gd name="connsiteY8" fmla="*/ 531142 h 1063761"/>
                      <a:gd name="connsiteX0" fmla="*/ 1389 w 1447168"/>
                      <a:gd name="connsiteY0" fmla="*/ 531142 h 1063761"/>
                      <a:gd name="connsiteX1" fmla="*/ 34726 w 1447168"/>
                      <a:gd name="connsiteY1" fmla="*/ 635917 h 1063761"/>
                      <a:gd name="connsiteX2" fmla="*/ 232370 w 1447168"/>
                      <a:gd name="connsiteY2" fmla="*/ 676399 h 1063761"/>
                      <a:gd name="connsiteX3" fmla="*/ 1132482 w 1447168"/>
                      <a:gd name="connsiteY3" fmla="*/ 857374 h 1063761"/>
                      <a:gd name="connsiteX4" fmla="*/ 1342032 w 1447168"/>
                      <a:gd name="connsiteY4" fmla="*/ 1055017 h 1063761"/>
                      <a:gd name="connsiteX5" fmla="*/ 1437530 w 1447168"/>
                      <a:gd name="connsiteY5" fmla="*/ 912998 h 1063761"/>
                      <a:gd name="connsiteX6" fmla="*/ 1365522 w 1447168"/>
                      <a:gd name="connsiteY6" fmla="*/ 696974 h 1063761"/>
                      <a:gd name="connsiteX7" fmla="*/ 106164 w 1447168"/>
                      <a:gd name="connsiteY7" fmla="*/ 385886 h 1063761"/>
                      <a:gd name="connsiteX8" fmla="*/ 1389 w 1447168"/>
                      <a:gd name="connsiteY8" fmla="*/ 531142 h 1063761"/>
                      <a:gd name="connsiteX0" fmla="*/ 1389 w 1447167"/>
                      <a:gd name="connsiteY0" fmla="*/ 531142 h 1063761"/>
                      <a:gd name="connsiteX1" fmla="*/ 34726 w 1447167"/>
                      <a:gd name="connsiteY1" fmla="*/ 635917 h 1063761"/>
                      <a:gd name="connsiteX2" fmla="*/ 232370 w 1447167"/>
                      <a:gd name="connsiteY2" fmla="*/ 676399 h 1063761"/>
                      <a:gd name="connsiteX3" fmla="*/ 1132482 w 1447167"/>
                      <a:gd name="connsiteY3" fmla="*/ 857374 h 1063761"/>
                      <a:gd name="connsiteX4" fmla="*/ 1342032 w 1447167"/>
                      <a:gd name="connsiteY4" fmla="*/ 1055017 h 1063761"/>
                      <a:gd name="connsiteX5" fmla="*/ 1437529 w 1447167"/>
                      <a:gd name="connsiteY5" fmla="*/ 912998 h 1063761"/>
                      <a:gd name="connsiteX6" fmla="*/ 1365522 w 1447167"/>
                      <a:gd name="connsiteY6" fmla="*/ 696974 h 1063761"/>
                      <a:gd name="connsiteX7" fmla="*/ 106164 w 1447167"/>
                      <a:gd name="connsiteY7" fmla="*/ 385886 h 1063761"/>
                      <a:gd name="connsiteX8" fmla="*/ 1389 w 1447167"/>
                      <a:gd name="connsiteY8" fmla="*/ 531142 h 1063761"/>
                      <a:gd name="connsiteX0" fmla="*/ 1389 w 1447167"/>
                      <a:gd name="connsiteY0" fmla="*/ 531142 h 1063761"/>
                      <a:gd name="connsiteX1" fmla="*/ 34726 w 1447167"/>
                      <a:gd name="connsiteY1" fmla="*/ 635917 h 1063761"/>
                      <a:gd name="connsiteX2" fmla="*/ 232370 w 1447167"/>
                      <a:gd name="connsiteY2" fmla="*/ 676399 h 1063761"/>
                      <a:gd name="connsiteX3" fmla="*/ 1132482 w 1447167"/>
                      <a:gd name="connsiteY3" fmla="*/ 857374 h 1063761"/>
                      <a:gd name="connsiteX4" fmla="*/ 1342032 w 1447167"/>
                      <a:gd name="connsiteY4" fmla="*/ 1055017 h 1063761"/>
                      <a:gd name="connsiteX5" fmla="*/ 1437529 w 1447167"/>
                      <a:gd name="connsiteY5" fmla="*/ 912998 h 1063761"/>
                      <a:gd name="connsiteX6" fmla="*/ 1365522 w 1447167"/>
                      <a:gd name="connsiteY6" fmla="*/ 696974 h 1063761"/>
                      <a:gd name="connsiteX7" fmla="*/ 106164 w 1447167"/>
                      <a:gd name="connsiteY7" fmla="*/ 385886 h 1063761"/>
                      <a:gd name="connsiteX8" fmla="*/ 1389 w 1447167"/>
                      <a:gd name="connsiteY8" fmla="*/ 531142 h 1063761"/>
                      <a:gd name="connsiteX0" fmla="*/ 221799 w 1562802"/>
                      <a:gd name="connsiteY0" fmla="*/ 385886 h 1063761"/>
                      <a:gd name="connsiteX1" fmla="*/ 150361 w 1562802"/>
                      <a:gd name="connsiteY1" fmla="*/ 635917 h 1063761"/>
                      <a:gd name="connsiteX2" fmla="*/ 348005 w 1562802"/>
                      <a:gd name="connsiteY2" fmla="*/ 676399 h 1063761"/>
                      <a:gd name="connsiteX3" fmla="*/ 1248117 w 1562802"/>
                      <a:gd name="connsiteY3" fmla="*/ 857374 h 1063761"/>
                      <a:gd name="connsiteX4" fmla="*/ 1457667 w 1562802"/>
                      <a:gd name="connsiteY4" fmla="*/ 1055017 h 1063761"/>
                      <a:gd name="connsiteX5" fmla="*/ 1553164 w 1562802"/>
                      <a:gd name="connsiteY5" fmla="*/ 912998 h 1063761"/>
                      <a:gd name="connsiteX6" fmla="*/ 1481157 w 1562802"/>
                      <a:gd name="connsiteY6" fmla="*/ 696974 h 1063761"/>
                      <a:gd name="connsiteX7" fmla="*/ 221799 w 1562802"/>
                      <a:gd name="connsiteY7" fmla="*/ 385886 h 1063761"/>
                      <a:gd name="connsiteX0" fmla="*/ 135962 w 1476965"/>
                      <a:gd name="connsiteY0" fmla="*/ 385886 h 1063761"/>
                      <a:gd name="connsiteX1" fmla="*/ 64524 w 1476965"/>
                      <a:gd name="connsiteY1" fmla="*/ 635917 h 1063761"/>
                      <a:gd name="connsiteX2" fmla="*/ 262168 w 1476965"/>
                      <a:gd name="connsiteY2" fmla="*/ 676399 h 1063761"/>
                      <a:gd name="connsiteX3" fmla="*/ 1162280 w 1476965"/>
                      <a:gd name="connsiteY3" fmla="*/ 857374 h 1063761"/>
                      <a:gd name="connsiteX4" fmla="*/ 1371830 w 1476965"/>
                      <a:gd name="connsiteY4" fmla="*/ 1055017 h 1063761"/>
                      <a:gd name="connsiteX5" fmla="*/ 1467327 w 1476965"/>
                      <a:gd name="connsiteY5" fmla="*/ 912998 h 1063761"/>
                      <a:gd name="connsiteX6" fmla="*/ 1395320 w 1476965"/>
                      <a:gd name="connsiteY6" fmla="*/ 696974 h 1063761"/>
                      <a:gd name="connsiteX7" fmla="*/ 135962 w 1476965"/>
                      <a:gd name="connsiteY7" fmla="*/ 385886 h 1063761"/>
                      <a:gd name="connsiteX0" fmla="*/ 119752 w 1460755"/>
                      <a:gd name="connsiteY0" fmla="*/ 385886 h 1063761"/>
                      <a:gd name="connsiteX1" fmla="*/ 48314 w 1460755"/>
                      <a:gd name="connsiteY1" fmla="*/ 635917 h 1063761"/>
                      <a:gd name="connsiteX2" fmla="*/ 245958 w 1460755"/>
                      <a:gd name="connsiteY2" fmla="*/ 676399 h 1063761"/>
                      <a:gd name="connsiteX3" fmla="*/ 1146070 w 1460755"/>
                      <a:gd name="connsiteY3" fmla="*/ 857374 h 1063761"/>
                      <a:gd name="connsiteX4" fmla="*/ 1355620 w 1460755"/>
                      <a:gd name="connsiteY4" fmla="*/ 1055017 h 1063761"/>
                      <a:gd name="connsiteX5" fmla="*/ 1451117 w 1460755"/>
                      <a:gd name="connsiteY5" fmla="*/ 912998 h 1063761"/>
                      <a:gd name="connsiteX6" fmla="*/ 1379110 w 1460755"/>
                      <a:gd name="connsiteY6" fmla="*/ 696974 h 1063761"/>
                      <a:gd name="connsiteX7" fmla="*/ 119752 w 1460755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5946 w 1466949"/>
                      <a:gd name="connsiteY0" fmla="*/ 385886 h 1063761"/>
                      <a:gd name="connsiteX1" fmla="*/ 54508 w 1466949"/>
                      <a:gd name="connsiteY1" fmla="*/ 635917 h 1063761"/>
                      <a:gd name="connsiteX2" fmla="*/ 252152 w 1466949"/>
                      <a:gd name="connsiteY2" fmla="*/ 676399 h 1063761"/>
                      <a:gd name="connsiteX3" fmla="*/ 1152264 w 1466949"/>
                      <a:gd name="connsiteY3" fmla="*/ 857374 h 1063761"/>
                      <a:gd name="connsiteX4" fmla="*/ 1361814 w 1466949"/>
                      <a:gd name="connsiteY4" fmla="*/ 1055017 h 1063761"/>
                      <a:gd name="connsiteX5" fmla="*/ 1457311 w 1466949"/>
                      <a:gd name="connsiteY5" fmla="*/ 912998 h 1063761"/>
                      <a:gd name="connsiteX6" fmla="*/ 1385304 w 1466949"/>
                      <a:gd name="connsiteY6" fmla="*/ 696974 h 1063761"/>
                      <a:gd name="connsiteX7" fmla="*/ 125946 w 1466949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9991 h 1067866"/>
                      <a:gd name="connsiteX1" fmla="*/ 51439 w 1463880"/>
                      <a:gd name="connsiteY1" fmla="*/ 640022 h 1067866"/>
                      <a:gd name="connsiteX2" fmla="*/ 249083 w 1463880"/>
                      <a:gd name="connsiteY2" fmla="*/ 680504 h 1067866"/>
                      <a:gd name="connsiteX3" fmla="*/ 1149195 w 1463880"/>
                      <a:gd name="connsiteY3" fmla="*/ 861479 h 1067866"/>
                      <a:gd name="connsiteX4" fmla="*/ 1358745 w 1463880"/>
                      <a:gd name="connsiteY4" fmla="*/ 1059122 h 1067866"/>
                      <a:gd name="connsiteX5" fmla="*/ 1454242 w 1463880"/>
                      <a:gd name="connsiteY5" fmla="*/ 917103 h 1067866"/>
                      <a:gd name="connsiteX6" fmla="*/ 1382235 w 1463880"/>
                      <a:gd name="connsiteY6" fmla="*/ 701079 h 1067866"/>
                      <a:gd name="connsiteX7" fmla="*/ 122877 w 1463880"/>
                      <a:gd name="connsiteY7" fmla="*/ 389991 h 10678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63880" h="1067866">
                        <a:moveTo>
                          <a:pt x="122877" y="389991"/>
                        </a:moveTo>
                        <a:cubicBezTo>
                          <a:pt x="0" y="530392"/>
                          <a:pt x="21922" y="581682"/>
                          <a:pt x="51439" y="640022"/>
                        </a:cubicBezTo>
                        <a:cubicBezTo>
                          <a:pt x="80002" y="671326"/>
                          <a:pt x="151428" y="687771"/>
                          <a:pt x="249083" y="680504"/>
                        </a:cubicBezTo>
                        <a:cubicBezTo>
                          <a:pt x="557269" y="675581"/>
                          <a:pt x="877572" y="513023"/>
                          <a:pt x="1149195" y="861479"/>
                        </a:cubicBezTo>
                        <a:cubicBezTo>
                          <a:pt x="1259763" y="1067866"/>
                          <a:pt x="1321566" y="1035274"/>
                          <a:pt x="1358745" y="1059122"/>
                        </a:cubicBezTo>
                        <a:cubicBezTo>
                          <a:pt x="1439535" y="1057672"/>
                          <a:pt x="1463880" y="986866"/>
                          <a:pt x="1454242" y="917103"/>
                        </a:cubicBezTo>
                        <a:cubicBezTo>
                          <a:pt x="1449357" y="864877"/>
                          <a:pt x="1451008" y="805124"/>
                          <a:pt x="1382235" y="701079"/>
                        </a:cubicBezTo>
                        <a:cubicBezTo>
                          <a:pt x="969176" y="0"/>
                          <a:pt x="270391" y="255005"/>
                          <a:pt x="122877" y="38999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>
                          <a:alpha val="0"/>
                        </a:schemeClr>
                      </a:gs>
                      <a:gs pos="0">
                        <a:schemeClr val="bg1">
                          <a:lumMod val="95000"/>
                          <a:alpha val="34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  <a:headEnd type="oval"/>
                    <a:tailEnd type="oval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42" name="그룹 215"/>
                <p:cNvGrpSpPr/>
                <p:nvPr/>
              </p:nvGrpSpPr>
              <p:grpSpPr>
                <a:xfrm rot="14961270">
                  <a:off x="7601816" y="3250407"/>
                  <a:ext cx="1346276" cy="645134"/>
                  <a:chOff x="1146187" y="2423513"/>
                  <a:chExt cx="1306301" cy="625983"/>
                </a:xfrm>
              </p:grpSpPr>
              <p:sp>
                <p:nvSpPr>
                  <p:cNvPr id="90" name="타원 64"/>
                  <p:cNvSpPr/>
                  <p:nvPr/>
                </p:nvSpPr>
                <p:spPr bwMode="auto">
                  <a:xfrm rot="17863864">
                    <a:off x="1880289" y="2356371"/>
                    <a:ext cx="87631" cy="221915"/>
                  </a:xfrm>
                  <a:prstGeom prst="ellipse">
                    <a:avLst/>
                  </a:prstGeom>
                  <a:gradFill flip="none" rotWithShape="1">
                    <a:gsLst>
                      <a:gs pos="15000">
                        <a:schemeClr val="bg1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1" name="반짝 327"/>
                  <p:cNvSpPr/>
                  <p:nvPr/>
                </p:nvSpPr>
                <p:spPr>
                  <a:xfrm rot="6731452">
                    <a:off x="1497373" y="2094381"/>
                    <a:ext cx="603929" cy="1306301"/>
                  </a:xfrm>
                  <a:prstGeom prst="moon">
                    <a:avLst>
                      <a:gd name="adj" fmla="val 14214"/>
                    </a:avLst>
                  </a:prstGeom>
                  <a:gradFill>
                    <a:gsLst>
                      <a:gs pos="23000">
                        <a:schemeClr val="bg1"/>
                      </a:gs>
                      <a:gs pos="63000">
                        <a:srgbClr val="000000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43" name="그룹 264"/>
              <p:cNvGrpSpPr/>
              <p:nvPr/>
            </p:nvGrpSpPr>
            <p:grpSpPr>
              <a:xfrm rot="400080">
                <a:off x="2282716" y="3287902"/>
                <a:ext cx="1099925" cy="861326"/>
                <a:chOff x="1567440" y="2590300"/>
                <a:chExt cx="1267280" cy="992381"/>
              </a:xfrm>
            </p:grpSpPr>
            <p:sp>
              <p:nvSpPr>
                <p:cNvPr id="83" name="자유형 82"/>
                <p:cNvSpPr/>
                <p:nvPr/>
              </p:nvSpPr>
              <p:spPr>
                <a:xfrm>
                  <a:off x="1567440" y="2619462"/>
                  <a:ext cx="1267280" cy="963219"/>
                </a:xfrm>
                <a:custGeom>
                  <a:avLst/>
                  <a:gdLst>
                    <a:gd name="connsiteX0" fmla="*/ 0 w 1524000"/>
                    <a:gd name="connsiteY0" fmla="*/ 609600 h 965200"/>
                    <a:gd name="connsiteX1" fmla="*/ 1524000 w 1524000"/>
                    <a:gd name="connsiteY1" fmla="*/ 965200 h 965200"/>
                    <a:gd name="connsiteX2" fmla="*/ 1032933 w 1524000"/>
                    <a:gd name="connsiteY2" fmla="*/ 0 h 965200"/>
                    <a:gd name="connsiteX3" fmla="*/ 0 w 1524000"/>
                    <a:gd name="connsiteY3" fmla="*/ 609600 h 965200"/>
                    <a:gd name="connsiteX0" fmla="*/ 0 w 1524000"/>
                    <a:gd name="connsiteY0" fmla="*/ 619956 h 975556"/>
                    <a:gd name="connsiteX1" fmla="*/ 1524000 w 1524000"/>
                    <a:gd name="connsiteY1" fmla="*/ 975556 h 975556"/>
                    <a:gd name="connsiteX2" fmla="*/ 1032933 w 1524000"/>
                    <a:gd name="connsiteY2" fmla="*/ 10356 h 975556"/>
                    <a:gd name="connsiteX3" fmla="*/ 0 w 1524000"/>
                    <a:gd name="connsiteY3" fmla="*/ 619956 h 975556"/>
                    <a:gd name="connsiteX0" fmla="*/ 0 w 1524000"/>
                    <a:gd name="connsiteY0" fmla="*/ 619956 h 975556"/>
                    <a:gd name="connsiteX1" fmla="*/ 1524000 w 1524000"/>
                    <a:gd name="connsiteY1" fmla="*/ 975556 h 975556"/>
                    <a:gd name="connsiteX2" fmla="*/ 1032933 w 1524000"/>
                    <a:gd name="connsiteY2" fmla="*/ 10356 h 975556"/>
                    <a:gd name="connsiteX3" fmla="*/ 0 w 1524000"/>
                    <a:gd name="connsiteY3" fmla="*/ 619956 h 975556"/>
                    <a:gd name="connsiteX0" fmla="*/ 0 w 1524000"/>
                    <a:gd name="connsiteY0" fmla="*/ 619956 h 975556"/>
                    <a:gd name="connsiteX1" fmla="*/ 1524000 w 1524000"/>
                    <a:gd name="connsiteY1" fmla="*/ 975556 h 975556"/>
                    <a:gd name="connsiteX2" fmla="*/ 1032933 w 1524000"/>
                    <a:gd name="connsiteY2" fmla="*/ 10356 h 975556"/>
                    <a:gd name="connsiteX3" fmla="*/ 0 w 1524000"/>
                    <a:gd name="connsiteY3" fmla="*/ 619956 h 975556"/>
                    <a:gd name="connsiteX0" fmla="*/ 0 w 1611615"/>
                    <a:gd name="connsiteY0" fmla="*/ 619956 h 975556"/>
                    <a:gd name="connsiteX1" fmla="*/ 1524000 w 1611615"/>
                    <a:gd name="connsiteY1" fmla="*/ 975556 h 975556"/>
                    <a:gd name="connsiteX2" fmla="*/ 1032933 w 1611615"/>
                    <a:gd name="connsiteY2" fmla="*/ 10356 h 975556"/>
                    <a:gd name="connsiteX3" fmla="*/ 0 w 1611615"/>
                    <a:gd name="connsiteY3" fmla="*/ 619956 h 975556"/>
                    <a:gd name="connsiteX0" fmla="*/ 0 w 1611615"/>
                    <a:gd name="connsiteY0" fmla="*/ 619956 h 975556"/>
                    <a:gd name="connsiteX1" fmla="*/ 1524000 w 1611615"/>
                    <a:gd name="connsiteY1" fmla="*/ 975556 h 975556"/>
                    <a:gd name="connsiteX2" fmla="*/ 1032933 w 1611615"/>
                    <a:gd name="connsiteY2" fmla="*/ 10356 h 975556"/>
                    <a:gd name="connsiteX3" fmla="*/ 0 w 1611615"/>
                    <a:gd name="connsiteY3" fmla="*/ 619956 h 975556"/>
                    <a:gd name="connsiteX0" fmla="*/ 0 w 1611615"/>
                    <a:gd name="connsiteY0" fmla="*/ 586420 h 942020"/>
                    <a:gd name="connsiteX1" fmla="*/ 1524000 w 1611615"/>
                    <a:gd name="connsiteY1" fmla="*/ 942020 h 942020"/>
                    <a:gd name="connsiteX2" fmla="*/ 972769 w 1611615"/>
                    <a:gd name="connsiteY2" fmla="*/ 10356 h 942020"/>
                    <a:gd name="connsiteX3" fmla="*/ 0 w 1611615"/>
                    <a:gd name="connsiteY3" fmla="*/ 586420 h 942020"/>
                    <a:gd name="connsiteX0" fmla="*/ 0 w 1611615"/>
                    <a:gd name="connsiteY0" fmla="*/ 586420 h 942020"/>
                    <a:gd name="connsiteX1" fmla="*/ 1524000 w 1611615"/>
                    <a:gd name="connsiteY1" fmla="*/ 942020 h 942020"/>
                    <a:gd name="connsiteX2" fmla="*/ 972769 w 1611615"/>
                    <a:gd name="connsiteY2" fmla="*/ 10356 h 942020"/>
                    <a:gd name="connsiteX3" fmla="*/ 0 w 1611615"/>
                    <a:gd name="connsiteY3" fmla="*/ 586420 h 942020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96610 h 1052210"/>
                    <a:gd name="connsiteX1" fmla="*/ 1524000 w 1611615"/>
                    <a:gd name="connsiteY1" fmla="*/ 1052210 h 1052210"/>
                    <a:gd name="connsiteX2" fmla="*/ 972769 w 1611615"/>
                    <a:gd name="connsiteY2" fmla="*/ 120546 h 1052210"/>
                    <a:gd name="connsiteX3" fmla="*/ 0 w 1611615"/>
                    <a:gd name="connsiteY3" fmla="*/ 696610 h 1052210"/>
                    <a:gd name="connsiteX0" fmla="*/ 0 w 1611615"/>
                    <a:gd name="connsiteY0" fmla="*/ 696610 h 1052210"/>
                    <a:gd name="connsiteX1" fmla="*/ 1524000 w 1611615"/>
                    <a:gd name="connsiteY1" fmla="*/ 1052210 h 1052210"/>
                    <a:gd name="connsiteX2" fmla="*/ 972769 w 1611615"/>
                    <a:gd name="connsiteY2" fmla="*/ 120546 h 1052210"/>
                    <a:gd name="connsiteX3" fmla="*/ 0 w 1611615"/>
                    <a:gd name="connsiteY3" fmla="*/ 696610 h 1052210"/>
                    <a:gd name="connsiteX0" fmla="*/ 0 w 1611615"/>
                    <a:gd name="connsiteY0" fmla="*/ 696610 h 1052210"/>
                    <a:gd name="connsiteX1" fmla="*/ 1524000 w 1611615"/>
                    <a:gd name="connsiteY1" fmla="*/ 1052210 h 1052210"/>
                    <a:gd name="connsiteX2" fmla="*/ 972769 w 1611615"/>
                    <a:gd name="connsiteY2" fmla="*/ 120546 h 1052210"/>
                    <a:gd name="connsiteX3" fmla="*/ 0 w 1611615"/>
                    <a:gd name="connsiteY3" fmla="*/ 696610 h 1052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11615" h="1052210">
                      <a:moveTo>
                        <a:pt x="0" y="696610"/>
                      </a:moveTo>
                      <a:cubicBezTo>
                        <a:pt x="445250" y="387773"/>
                        <a:pt x="1018662" y="355889"/>
                        <a:pt x="1524000" y="1052210"/>
                      </a:cubicBezTo>
                      <a:cubicBezTo>
                        <a:pt x="1611615" y="486637"/>
                        <a:pt x="1282102" y="196963"/>
                        <a:pt x="972769" y="120546"/>
                      </a:cubicBezTo>
                      <a:cubicBezTo>
                        <a:pt x="365060" y="0"/>
                        <a:pt x="87450" y="448382"/>
                        <a:pt x="0" y="69661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alpha val="0"/>
                      </a:schemeClr>
                    </a:gs>
                    <a:gs pos="0">
                      <a:schemeClr val="bg1">
                        <a:lumMod val="95000"/>
                        <a:alpha val="51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" name="자유형 83"/>
                <p:cNvSpPr/>
                <p:nvPr/>
              </p:nvSpPr>
              <p:spPr>
                <a:xfrm>
                  <a:off x="1650875" y="2590300"/>
                  <a:ext cx="1140504" cy="831975"/>
                </a:xfrm>
                <a:custGeom>
                  <a:avLst/>
                  <a:gdLst>
                    <a:gd name="connsiteX0" fmla="*/ 0 w 1433512"/>
                    <a:gd name="connsiteY0" fmla="*/ 145256 h 669131"/>
                    <a:gd name="connsiteX1" fmla="*/ 33337 w 1433512"/>
                    <a:gd name="connsiteY1" fmla="*/ 250031 h 669131"/>
                    <a:gd name="connsiteX2" fmla="*/ 230981 w 1433512"/>
                    <a:gd name="connsiteY2" fmla="*/ 290513 h 669131"/>
                    <a:gd name="connsiteX3" fmla="*/ 1131093 w 1433512"/>
                    <a:gd name="connsiteY3" fmla="*/ 471488 h 669131"/>
                    <a:gd name="connsiteX4" fmla="*/ 1340643 w 1433512"/>
                    <a:gd name="connsiteY4" fmla="*/ 669131 h 669131"/>
                    <a:gd name="connsiteX5" fmla="*/ 1433512 w 1433512"/>
                    <a:gd name="connsiteY5" fmla="*/ 538163 h 669131"/>
                    <a:gd name="connsiteX6" fmla="*/ 1312068 w 1433512"/>
                    <a:gd name="connsiteY6" fmla="*/ 250031 h 669131"/>
                    <a:gd name="connsiteX7" fmla="*/ 104775 w 1433512"/>
                    <a:gd name="connsiteY7" fmla="*/ 0 h 669131"/>
                    <a:gd name="connsiteX8" fmla="*/ 0 w 1433512"/>
                    <a:gd name="connsiteY8" fmla="*/ 145256 h 669131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31192 w 1467160"/>
                    <a:gd name="connsiteY0" fmla="*/ 369478 h 897868"/>
                    <a:gd name="connsiteX1" fmla="*/ 64529 w 1467160"/>
                    <a:gd name="connsiteY1" fmla="*/ 474253 h 897868"/>
                    <a:gd name="connsiteX2" fmla="*/ 262173 w 1467160"/>
                    <a:gd name="connsiteY2" fmla="*/ 514735 h 897868"/>
                    <a:gd name="connsiteX3" fmla="*/ 1162285 w 1467160"/>
                    <a:gd name="connsiteY3" fmla="*/ 695710 h 897868"/>
                    <a:gd name="connsiteX4" fmla="*/ 1371835 w 1467160"/>
                    <a:gd name="connsiteY4" fmla="*/ 893353 h 897868"/>
                    <a:gd name="connsiteX5" fmla="*/ 1464704 w 1467160"/>
                    <a:gd name="connsiteY5" fmla="*/ 762385 h 897868"/>
                    <a:gd name="connsiteX6" fmla="*/ 1343260 w 1467160"/>
                    <a:gd name="connsiteY6" fmla="*/ 474253 h 897868"/>
                    <a:gd name="connsiteX7" fmla="*/ 135967 w 1467160"/>
                    <a:gd name="connsiteY7" fmla="*/ 224222 h 897868"/>
                    <a:gd name="connsiteX8" fmla="*/ 31192 w 1467160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433400 h 961790"/>
                    <a:gd name="connsiteX1" fmla="*/ 47067 w 1449698"/>
                    <a:gd name="connsiteY1" fmla="*/ 538175 h 961790"/>
                    <a:gd name="connsiteX2" fmla="*/ 244711 w 1449698"/>
                    <a:gd name="connsiteY2" fmla="*/ 578657 h 961790"/>
                    <a:gd name="connsiteX3" fmla="*/ 1144823 w 1449698"/>
                    <a:gd name="connsiteY3" fmla="*/ 759632 h 961790"/>
                    <a:gd name="connsiteX4" fmla="*/ 1354373 w 1449698"/>
                    <a:gd name="connsiteY4" fmla="*/ 957275 h 961790"/>
                    <a:gd name="connsiteX5" fmla="*/ 1447242 w 1449698"/>
                    <a:gd name="connsiteY5" fmla="*/ 826307 h 961790"/>
                    <a:gd name="connsiteX6" fmla="*/ 1325798 w 1449698"/>
                    <a:gd name="connsiteY6" fmla="*/ 538175 h 961790"/>
                    <a:gd name="connsiteX7" fmla="*/ 118505 w 1449698"/>
                    <a:gd name="connsiteY7" fmla="*/ 288144 h 961790"/>
                    <a:gd name="connsiteX8" fmla="*/ 13730 w 1449698"/>
                    <a:gd name="connsiteY8" fmla="*/ 433400 h 961790"/>
                    <a:gd name="connsiteX0" fmla="*/ 13730 w 1449698"/>
                    <a:gd name="connsiteY0" fmla="*/ 433400 h 961790"/>
                    <a:gd name="connsiteX1" fmla="*/ 47067 w 1449698"/>
                    <a:gd name="connsiteY1" fmla="*/ 538175 h 961790"/>
                    <a:gd name="connsiteX2" fmla="*/ 244711 w 1449698"/>
                    <a:gd name="connsiteY2" fmla="*/ 578657 h 961790"/>
                    <a:gd name="connsiteX3" fmla="*/ 1144823 w 1449698"/>
                    <a:gd name="connsiteY3" fmla="*/ 759632 h 961790"/>
                    <a:gd name="connsiteX4" fmla="*/ 1354373 w 1449698"/>
                    <a:gd name="connsiteY4" fmla="*/ 957275 h 961790"/>
                    <a:gd name="connsiteX5" fmla="*/ 1447242 w 1449698"/>
                    <a:gd name="connsiteY5" fmla="*/ 826307 h 961790"/>
                    <a:gd name="connsiteX6" fmla="*/ 1325798 w 1449698"/>
                    <a:gd name="connsiteY6" fmla="*/ 538175 h 961790"/>
                    <a:gd name="connsiteX7" fmla="*/ 118505 w 1449698"/>
                    <a:gd name="connsiteY7" fmla="*/ 288144 h 961790"/>
                    <a:gd name="connsiteX8" fmla="*/ 13730 w 1449698"/>
                    <a:gd name="connsiteY8" fmla="*/ 433400 h 961790"/>
                    <a:gd name="connsiteX0" fmla="*/ 13730 w 1458975"/>
                    <a:gd name="connsiteY0" fmla="*/ 433400 h 961790"/>
                    <a:gd name="connsiteX1" fmla="*/ 47067 w 1458975"/>
                    <a:gd name="connsiteY1" fmla="*/ 538175 h 961790"/>
                    <a:gd name="connsiteX2" fmla="*/ 244711 w 1458975"/>
                    <a:gd name="connsiteY2" fmla="*/ 578657 h 961790"/>
                    <a:gd name="connsiteX3" fmla="*/ 1144823 w 1458975"/>
                    <a:gd name="connsiteY3" fmla="*/ 759632 h 961790"/>
                    <a:gd name="connsiteX4" fmla="*/ 1354373 w 1458975"/>
                    <a:gd name="connsiteY4" fmla="*/ 957275 h 961790"/>
                    <a:gd name="connsiteX5" fmla="*/ 1447242 w 1458975"/>
                    <a:gd name="connsiteY5" fmla="*/ 826307 h 961790"/>
                    <a:gd name="connsiteX6" fmla="*/ 1325798 w 1458975"/>
                    <a:gd name="connsiteY6" fmla="*/ 538175 h 961790"/>
                    <a:gd name="connsiteX7" fmla="*/ 118505 w 1458975"/>
                    <a:gd name="connsiteY7" fmla="*/ 288144 h 961790"/>
                    <a:gd name="connsiteX8" fmla="*/ 13730 w 1458975"/>
                    <a:gd name="connsiteY8" fmla="*/ 433400 h 961790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11239"/>
                    <a:gd name="connsiteX1" fmla="*/ 47067 w 1458975"/>
                    <a:gd name="connsiteY1" fmla="*/ 477119 h 911239"/>
                    <a:gd name="connsiteX2" fmla="*/ 244711 w 1458975"/>
                    <a:gd name="connsiteY2" fmla="*/ 517601 h 911239"/>
                    <a:gd name="connsiteX3" fmla="*/ 1144823 w 1458975"/>
                    <a:gd name="connsiteY3" fmla="*/ 698576 h 911239"/>
                    <a:gd name="connsiteX4" fmla="*/ 1354373 w 1458975"/>
                    <a:gd name="connsiteY4" fmla="*/ 896219 h 911239"/>
                    <a:gd name="connsiteX5" fmla="*/ 1447242 w 1458975"/>
                    <a:gd name="connsiteY5" fmla="*/ 765251 h 911239"/>
                    <a:gd name="connsiteX6" fmla="*/ 1377863 w 1458975"/>
                    <a:gd name="connsiteY6" fmla="*/ 538175 h 911239"/>
                    <a:gd name="connsiteX7" fmla="*/ 118505 w 1458975"/>
                    <a:gd name="connsiteY7" fmla="*/ 227088 h 911239"/>
                    <a:gd name="connsiteX8" fmla="*/ 13730 w 1458975"/>
                    <a:gd name="connsiteY8" fmla="*/ 372344 h 911239"/>
                    <a:gd name="connsiteX0" fmla="*/ 13730 w 1458975"/>
                    <a:gd name="connsiteY0" fmla="*/ 372344 h 918767"/>
                    <a:gd name="connsiteX1" fmla="*/ 47067 w 1458975"/>
                    <a:gd name="connsiteY1" fmla="*/ 477119 h 918767"/>
                    <a:gd name="connsiteX2" fmla="*/ 244711 w 1458975"/>
                    <a:gd name="connsiteY2" fmla="*/ 517601 h 918767"/>
                    <a:gd name="connsiteX3" fmla="*/ 1144823 w 1458975"/>
                    <a:gd name="connsiteY3" fmla="*/ 698576 h 918767"/>
                    <a:gd name="connsiteX4" fmla="*/ 1354373 w 1458975"/>
                    <a:gd name="connsiteY4" fmla="*/ 896219 h 918767"/>
                    <a:gd name="connsiteX5" fmla="*/ 1447242 w 1458975"/>
                    <a:gd name="connsiteY5" fmla="*/ 765251 h 918767"/>
                    <a:gd name="connsiteX6" fmla="*/ 1377863 w 1458975"/>
                    <a:gd name="connsiteY6" fmla="*/ 538175 h 918767"/>
                    <a:gd name="connsiteX7" fmla="*/ 118505 w 1458975"/>
                    <a:gd name="connsiteY7" fmla="*/ 227088 h 918767"/>
                    <a:gd name="connsiteX8" fmla="*/ 13730 w 1458975"/>
                    <a:gd name="connsiteY8" fmla="*/ 372344 h 918767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21618 w 1466863"/>
                    <a:gd name="connsiteY0" fmla="*/ 372344 h 897435"/>
                    <a:gd name="connsiteX1" fmla="*/ 54955 w 1466863"/>
                    <a:gd name="connsiteY1" fmla="*/ 477119 h 897435"/>
                    <a:gd name="connsiteX2" fmla="*/ 252599 w 1466863"/>
                    <a:gd name="connsiteY2" fmla="*/ 517601 h 897435"/>
                    <a:gd name="connsiteX3" fmla="*/ 1152711 w 1466863"/>
                    <a:gd name="connsiteY3" fmla="*/ 698576 h 897435"/>
                    <a:gd name="connsiteX4" fmla="*/ 1362261 w 1466863"/>
                    <a:gd name="connsiteY4" fmla="*/ 896219 h 897435"/>
                    <a:gd name="connsiteX5" fmla="*/ 1455130 w 1466863"/>
                    <a:gd name="connsiteY5" fmla="*/ 765251 h 897435"/>
                    <a:gd name="connsiteX6" fmla="*/ 1385751 w 1466863"/>
                    <a:gd name="connsiteY6" fmla="*/ 538175 h 897435"/>
                    <a:gd name="connsiteX7" fmla="*/ 126393 w 1466863"/>
                    <a:gd name="connsiteY7" fmla="*/ 227088 h 897435"/>
                    <a:gd name="connsiteX8" fmla="*/ 21618 w 1466863"/>
                    <a:gd name="connsiteY8" fmla="*/ 372344 h 897435"/>
                    <a:gd name="connsiteX0" fmla="*/ 22362 w 1467607"/>
                    <a:gd name="connsiteY0" fmla="*/ 372344 h 897435"/>
                    <a:gd name="connsiteX1" fmla="*/ 55699 w 1467607"/>
                    <a:gd name="connsiteY1" fmla="*/ 477119 h 897435"/>
                    <a:gd name="connsiteX2" fmla="*/ 253343 w 1467607"/>
                    <a:gd name="connsiteY2" fmla="*/ 517601 h 897435"/>
                    <a:gd name="connsiteX3" fmla="*/ 1153455 w 1467607"/>
                    <a:gd name="connsiteY3" fmla="*/ 698576 h 897435"/>
                    <a:gd name="connsiteX4" fmla="*/ 1363005 w 1467607"/>
                    <a:gd name="connsiteY4" fmla="*/ 896219 h 897435"/>
                    <a:gd name="connsiteX5" fmla="*/ 1455874 w 1467607"/>
                    <a:gd name="connsiteY5" fmla="*/ 765251 h 897435"/>
                    <a:gd name="connsiteX6" fmla="*/ 1386495 w 1467607"/>
                    <a:gd name="connsiteY6" fmla="*/ 538175 h 897435"/>
                    <a:gd name="connsiteX7" fmla="*/ 127137 w 1467607"/>
                    <a:gd name="connsiteY7" fmla="*/ 227088 h 897435"/>
                    <a:gd name="connsiteX8" fmla="*/ 22362 w 1467607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4539"/>
                    <a:gd name="connsiteY0" fmla="*/ 372344 h 897435"/>
                    <a:gd name="connsiteX1" fmla="*/ 34726 w 1444539"/>
                    <a:gd name="connsiteY1" fmla="*/ 477119 h 897435"/>
                    <a:gd name="connsiteX2" fmla="*/ 232370 w 1444539"/>
                    <a:gd name="connsiteY2" fmla="*/ 517601 h 897435"/>
                    <a:gd name="connsiteX3" fmla="*/ 1132482 w 1444539"/>
                    <a:gd name="connsiteY3" fmla="*/ 698576 h 897435"/>
                    <a:gd name="connsiteX4" fmla="*/ 1342032 w 1444539"/>
                    <a:gd name="connsiteY4" fmla="*/ 896219 h 897435"/>
                    <a:gd name="connsiteX5" fmla="*/ 1434901 w 1444539"/>
                    <a:gd name="connsiteY5" fmla="*/ 765251 h 897435"/>
                    <a:gd name="connsiteX6" fmla="*/ 1365522 w 1444539"/>
                    <a:gd name="connsiteY6" fmla="*/ 538175 h 897435"/>
                    <a:gd name="connsiteX7" fmla="*/ 106164 w 1444539"/>
                    <a:gd name="connsiteY7" fmla="*/ 227088 h 897435"/>
                    <a:gd name="connsiteX8" fmla="*/ 1389 w 1444539"/>
                    <a:gd name="connsiteY8" fmla="*/ 372344 h 897435"/>
                    <a:gd name="connsiteX0" fmla="*/ 1389 w 1444539"/>
                    <a:gd name="connsiteY0" fmla="*/ 372344 h 897435"/>
                    <a:gd name="connsiteX1" fmla="*/ 34726 w 1444539"/>
                    <a:gd name="connsiteY1" fmla="*/ 477119 h 897435"/>
                    <a:gd name="connsiteX2" fmla="*/ 232370 w 1444539"/>
                    <a:gd name="connsiteY2" fmla="*/ 517601 h 897435"/>
                    <a:gd name="connsiteX3" fmla="*/ 1132482 w 1444539"/>
                    <a:gd name="connsiteY3" fmla="*/ 698576 h 897435"/>
                    <a:gd name="connsiteX4" fmla="*/ 1342032 w 1444539"/>
                    <a:gd name="connsiteY4" fmla="*/ 896219 h 897435"/>
                    <a:gd name="connsiteX5" fmla="*/ 1434901 w 1444539"/>
                    <a:gd name="connsiteY5" fmla="*/ 765251 h 897435"/>
                    <a:gd name="connsiteX6" fmla="*/ 1365522 w 1444539"/>
                    <a:gd name="connsiteY6" fmla="*/ 538175 h 897435"/>
                    <a:gd name="connsiteX7" fmla="*/ 106164 w 1444539"/>
                    <a:gd name="connsiteY7" fmla="*/ 227088 h 897435"/>
                    <a:gd name="connsiteX8" fmla="*/ 1389 w 1444539"/>
                    <a:gd name="connsiteY8" fmla="*/ 372344 h 897435"/>
                    <a:gd name="connsiteX0" fmla="*/ 1389 w 1444539"/>
                    <a:gd name="connsiteY0" fmla="*/ 372343 h 897434"/>
                    <a:gd name="connsiteX1" fmla="*/ 34726 w 1444539"/>
                    <a:gd name="connsiteY1" fmla="*/ 477118 h 897434"/>
                    <a:gd name="connsiteX2" fmla="*/ 232370 w 1444539"/>
                    <a:gd name="connsiteY2" fmla="*/ 517600 h 897434"/>
                    <a:gd name="connsiteX3" fmla="*/ 1132482 w 1444539"/>
                    <a:gd name="connsiteY3" fmla="*/ 698575 h 897434"/>
                    <a:gd name="connsiteX4" fmla="*/ 1342032 w 1444539"/>
                    <a:gd name="connsiteY4" fmla="*/ 896218 h 897434"/>
                    <a:gd name="connsiteX5" fmla="*/ 1434901 w 1444539"/>
                    <a:gd name="connsiteY5" fmla="*/ 765250 h 897434"/>
                    <a:gd name="connsiteX6" fmla="*/ 1365522 w 1444539"/>
                    <a:gd name="connsiteY6" fmla="*/ 538175 h 897434"/>
                    <a:gd name="connsiteX7" fmla="*/ 106164 w 1444539"/>
                    <a:gd name="connsiteY7" fmla="*/ 227087 h 897434"/>
                    <a:gd name="connsiteX8" fmla="*/ 1389 w 1444539"/>
                    <a:gd name="connsiteY8" fmla="*/ 372343 h 897434"/>
                    <a:gd name="connsiteX0" fmla="*/ 1389 w 1444539"/>
                    <a:gd name="connsiteY0" fmla="*/ 386258 h 911349"/>
                    <a:gd name="connsiteX1" fmla="*/ 34726 w 1444539"/>
                    <a:gd name="connsiteY1" fmla="*/ 491033 h 911349"/>
                    <a:gd name="connsiteX2" fmla="*/ 232370 w 1444539"/>
                    <a:gd name="connsiteY2" fmla="*/ 531515 h 911349"/>
                    <a:gd name="connsiteX3" fmla="*/ 1132482 w 1444539"/>
                    <a:gd name="connsiteY3" fmla="*/ 712490 h 911349"/>
                    <a:gd name="connsiteX4" fmla="*/ 1342032 w 1444539"/>
                    <a:gd name="connsiteY4" fmla="*/ 910133 h 911349"/>
                    <a:gd name="connsiteX5" fmla="*/ 1434901 w 1444539"/>
                    <a:gd name="connsiteY5" fmla="*/ 779165 h 911349"/>
                    <a:gd name="connsiteX6" fmla="*/ 1365522 w 1444539"/>
                    <a:gd name="connsiteY6" fmla="*/ 552090 h 911349"/>
                    <a:gd name="connsiteX7" fmla="*/ 106164 w 1444539"/>
                    <a:gd name="connsiteY7" fmla="*/ 241002 h 911349"/>
                    <a:gd name="connsiteX8" fmla="*/ 1389 w 1444539"/>
                    <a:gd name="connsiteY8" fmla="*/ 386258 h 911349"/>
                    <a:gd name="connsiteX0" fmla="*/ 1389 w 1444539"/>
                    <a:gd name="connsiteY0" fmla="*/ 531142 h 1056233"/>
                    <a:gd name="connsiteX1" fmla="*/ 34726 w 1444539"/>
                    <a:gd name="connsiteY1" fmla="*/ 635917 h 1056233"/>
                    <a:gd name="connsiteX2" fmla="*/ 232370 w 1444539"/>
                    <a:gd name="connsiteY2" fmla="*/ 676399 h 1056233"/>
                    <a:gd name="connsiteX3" fmla="*/ 1132482 w 1444539"/>
                    <a:gd name="connsiteY3" fmla="*/ 857374 h 1056233"/>
                    <a:gd name="connsiteX4" fmla="*/ 1342032 w 1444539"/>
                    <a:gd name="connsiteY4" fmla="*/ 1055017 h 1056233"/>
                    <a:gd name="connsiteX5" fmla="*/ 1434901 w 1444539"/>
                    <a:gd name="connsiteY5" fmla="*/ 924049 h 1056233"/>
                    <a:gd name="connsiteX6" fmla="*/ 1365522 w 1444539"/>
                    <a:gd name="connsiteY6" fmla="*/ 696974 h 1056233"/>
                    <a:gd name="connsiteX7" fmla="*/ 106164 w 1444539"/>
                    <a:gd name="connsiteY7" fmla="*/ 385886 h 1056233"/>
                    <a:gd name="connsiteX8" fmla="*/ 1389 w 1444539"/>
                    <a:gd name="connsiteY8" fmla="*/ 531142 h 1056233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7168"/>
                    <a:gd name="connsiteY0" fmla="*/ 531142 h 1063761"/>
                    <a:gd name="connsiteX1" fmla="*/ 34726 w 1447168"/>
                    <a:gd name="connsiteY1" fmla="*/ 635917 h 1063761"/>
                    <a:gd name="connsiteX2" fmla="*/ 232370 w 1447168"/>
                    <a:gd name="connsiteY2" fmla="*/ 676399 h 1063761"/>
                    <a:gd name="connsiteX3" fmla="*/ 1132482 w 1447168"/>
                    <a:gd name="connsiteY3" fmla="*/ 857374 h 1063761"/>
                    <a:gd name="connsiteX4" fmla="*/ 1342032 w 1447168"/>
                    <a:gd name="connsiteY4" fmla="*/ 1055017 h 1063761"/>
                    <a:gd name="connsiteX5" fmla="*/ 1437530 w 1447168"/>
                    <a:gd name="connsiteY5" fmla="*/ 912998 h 1063761"/>
                    <a:gd name="connsiteX6" fmla="*/ 1365522 w 1447168"/>
                    <a:gd name="connsiteY6" fmla="*/ 696974 h 1063761"/>
                    <a:gd name="connsiteX7" fmla="*/ 106164 w 1447168"/>
                    <a:gd name="connsiteY7" fmla="*/ 385886 h 1063761"/>
                    <a:gd name="connsiteX8" fmla="*/ 1389 w 1447168"/>
                    <a:gd name="connsiteY8" fmla="*/ 531142 h 1063761"/>
                    <a:gd name="connsiteX0" fmla="*/ 1389 w 1447168"/>
                    <a:gd name="connsiteY0" fmla="*/ 531142 h 1063761"/>
                    <a:gd name="connsiteX1" fmla="*/ 34726 w 1447168"/>
                    <a:gd name="connsiteY1" fmla="*/ 635917 h 1063761"/>
                    <a:gd name="connsiteX2" fmla="*/ 232370 w 1447168"/>
                    <a:gd name="connsiteY2" fmla="*/ 676399 h 1063761"/>
                    <a:gd name="connsiteX3" fmla="*/ 1132482 w 1447168"/>
                    <a:gd name="connsiteY3" fmla="*/ 857374 h 1063761"/>
                    <a:gd name="connsiteX4" fmla="*/ 1342032 w 1447168"/>
                    <a:gd name="connsiteY4" fmla="*/ 1055017 h 1063761"/>
                    <a:gd name="connsiteX5" fmla="*/ 1437530 w 1447168"/>
                    <a:gd name="connsiteY5" fmla="*/ 912998 h 1063761"/>
                    <a:gd name="connsiteX6" fmla="*/ 1365522 w 1447168"/>
                    <a:gd name="connsiteY6" fmla="*/ 696974 h 1063761"/>
                    <a:gd name="connsiteX7" fmla="*/ 106164 w 1447168"/>
                    <a:gd name="connsiteY7" fmla="*/ 385886 h 1063761"/>
                    <a:gd name="connsiteX8" fmla="*/ 1389 w 1447168"/>
                    <a:gd name="connsiteY8" fmla="*/ 531142 h 1063761"/>
                    <a:gd name="connsiteX0" fmla="*/ 1389 w 1447167"/>
                    <a:gd name="connsiteY0" fmla="*/ 531142 h 1063761"/>
                    <a:gd name="connsiteX1" fmla="*/ 34726 w 1447167"/>
                    <a:gd name="connsiteY1" fmla="*/ 635917 h 1063761"/>
                    <a:gd name="connsiteX2" fmla="*/ 232370 w 1447167"/>
                    <a:gd name="connsiteY2" fmla="*/ 676399 h 1063761"/>
                    <a:gd name="connsiteX3" fmla="*/ 1132482 w 1447167"/>
                    <a:gd name="connsiteY3" fmla="*/ 857374 h 1063761"/>
                    <a:gd name="connsiteX4" fmla="*/ 1342032 w 1447167"/>
                    <a:gd name="connsiteY4" fmla="*/ 1055017 h 1063761"/>
                    <a:gd name="connsiteX5" fmla="*/ 1437529 w 1447167"/>
                    <a:gd name="connsiteY5" fmla="*/ 912998 h 1063761"/>
                    <a:gd name="connsiteX6" fmla="*/ 1365522 w 1447167"/>
                    <a:gd name="connsiteY6" fmla="*/ 696974 h 1063761"/>
                    <a:gd name="connsiteX7" fmla="*/ 106164 w 1447167"/>
                    <a:gd name="connsiteY7" fmla="*/ 385886 h 1063761"/>
                    <a:gd name="connsiteX8" fmla="*/ 1389 w 1447167"/>
                    <a:gd name="connsiteY8" fmla="*/ 531142 h 1063761"/>
                    <a:gd name="connsiteX0" fmla="*/ 1389 w 1447167"/>
                    <a:gd name="connsiteY0" fmla="*/ 531142 h 1063761"/>
                    <a:gd name="connsiteX1" fmla="*/ 34726 w 1447167"/>
                    <a:gd name="connsiteY1" fmla="*/ 635917 h 1063761"/>
                    <a:gd name="connsiteX2" fmla="*/ 232370 w 1447167"/>
                    <a:gd name="connsiteY2" fmla="*/ 676399 h 1063761"/>
                    <a:gd name="connsiteX3" fmla="*/ 1132482 w 1447167"/>
                    <a:gd name="connsiteY3" fmla="*/ 857374 h 1063761"/>
                    <a:gd name="connsiteX4" fmla="*/ 1342032 w 1447167"/>
                    <a:gd name="connsiteY4" fmla="*/ 1055017 h 1063761"/>
                    <a:gd name="connsiteX5" fmla="*/ 1437529 w 1447167"/>
                    <a:gd name="connsiteY5" fmla="*/ 912998 h 1063761"/>
                    <a:gd name="connsiteX6" fmla="*/ 1365522 w 1447167"/>
                    <a:gd name="connsiteY6" fmla="*/ 696974 h 1063761"/>
                    <a:gd name="connsiteX7" fmla="*/ 106164 w 1447167"/>
                    <a:gd name="connsiteY7" fmla="*/ 385886 h 1063761"/>
                    <a:gd name="connsiteX8" fmla="*/ 1389 w 1447167"/>
                    <a:gd name="connsiteY8" fmla="*/ 531142 h 1063761"/>
                    <a:gd name="connsiteX0" fmla="*/ 221799 w 1562802"/>
                    <a:gd name="connsiteY0" fmla="*/ 385886 h 1063761"/>
                    <a:gd name="connsiteX1" fmla="*/ 150361 w 1562802"/>
                    <a:gd name="connsiteY1" fmla="*/ 635917 h 1063761"/>
                    <a:gd name="connsiteX2" fmla="*/ 348005 w 1562802"/>
                    <a:gd name="connsiteY2" fmla="*/ 676399 h 1063761"/>
                    <a:gd name="connsiteX3" fmla="*/ 1248117 w 1562802"/>
                    <a:gd name="connsiteY3" fmla="*/ 857374 h 1063761"/>
                    <a:gd name="connsiteX4" fmla="*/ 1457667 w 1562802"/>
                    <a:gd name="connsiteY4" fmla="*/ 1055017 h 1063761"/>
                    <a:gd name="connsiteX5" fmla="*/ 1553164 w 1562802"/>
                    <a:gd name="connsiteY5" fmla="*/ 912998 h 1063761"/>
                    <a:gd name="connsiteX6" fmla="*/ 1481157 w 1562802"/>
                    <a:gd name="connsiteY6" fmla="*/ 696974 h 1063761"/>
                    <a:gd name="connsiteX7" fmla="*/ 221799 w 1562802"/>
                    <a:gd name="connsiteY7" fmla="*/ 385886 h 1063761"/>
                    <a:gd name="connsiteX0" fmla="*/ 135962 w 1476965"/>
                    <a:gd name="connsiteY0" fmla="*/ 385886 h 1063761"/>
                    <a:gd name="connsiteX1" fmla="*/ 64524 w 1476965"/>
                    <a:gd name="connsiteY1" fmla="*/ 635917 h 1063761"/>
                    <a:gd name="connsiteX2" fmla="*/ 262168 w 1476965"/>
                    <a:gd name="connsiteY2" fmla="*/ 676399 h 1063761"/>
                    <a:gd name="connsiteX3" fmla="*/ 1162280 w 1476965"/>
                    <a:gd name="connsiteY3" fmla="*/ 857374 h 1063761"/>
                    <a:gd name="connsiteX4" fmla="*/ 1371830 w 1476965"/>
                    <a:gd name="connsiteY4" fmla="*/ 1055017 h 1063761"/>
                    <a:gd name="connsiteX5" fmla="*/ 1467327 w 1476965"/>
                    <a:gd name="connsiteY5" fmla="*/ 912998 h 1063761"/>
                    <a:gd name="connsiteX6" fmla="*/ 1395320 w 1476965"/>
                    <a:gd name="connsiteY6" fmla="*/ 696974 h 1063761"/>
                    <a:gd name="connsiteX7" fmla="*/ 135962 w 1476965"/>
                    <a:gd name="connsiteY7" fmla="*/ 385886 h 1063761"/>
                    <a:gd name="connsiteX0" fmla="*/ 119752 w 1460755"/>
                    <a:gd name="connsiteY0" fmla="*/ 385886 h 1063761"/>
                    <a:gd name="connsiteX1" fmla="*/ 48314 w 1460755"/>
                    <a:gd name="connsiteY1" fmla="*/ 635917 h 1063761"/>
                    <a:gd name="connsiteX2" fmla="*/ 245958 w 1460755"/>
                    <a:gd name="connsiteY2" fmla="*/ 676399 h 1063761"/>
                    <a:gd name="connsiteX3" fmla="*/ 1146070 w 1460755"/>
                    <a:gd name="connsiteY3" fmla="*/ 857374 h 1063761"/>
                    <a:gd name="connsiteX4" fmla="*/ 1355620 w 1460755"/>
                    <a:gd name="connsiteY4" fmla="*/ 1055017 h 1063761"/>
                    <a:gd name="connsiteX5" fmla="*/ 1451117 w 1460755"/>
                    <a:gd name="connsiteY5" fmla="*/ 912998 h 1063761"/>
                    <a:gd name="connsiteX6" fmla="*/ 1379110 w 1460755"/>
                    <a:gd name="connsiteY6" fmla="*/ 696974 h 1063761"/>
                    <a:gd name="connsiteX7" fmla="*/ 119752 w 1460755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5946 w 1466949"/>
                    <a:gd name="connsiteY0" fmla="*/ 385886 h 1063761"/>
                    <a:gd name="connsiteX1" fmla="*/ 54508 w 1466949"/>
                    <a:gd name="connsiteY1" fmla="*/ 635917 h 1063761"/>
                    <a:gd name="connsiteX2" fmla="*/ 252152 w 1466949"/>
                    <a:gd name="connsiteY2" fmla="*/ 676399 h 1063761"/>
                    <a:gd name="connsiteX3" fmla="*/ 1152264 w 1466949"/>
                    <a:gd name="connsiteY3" fmla="*/ 857374 h 1063761"/>
                    <a:gd name="connsiteX4" fmla="*/ 1361814 w 1466949"/>
                    <a:gd name="connsiteY4" fmla="*/ 1055017 h 1063761"/>
                    <a:gd name="connsiteX5" fmla="*/ 1457311 w 1466949"/>
                    <a:gd name="connsiteY5" fmla="*/ 912998 h 1063761"/>
                    <a:gd name="connsiteX6" fmla="*/ 1385304 w 1466949"/>
                    <a:gd name="connsiteY6" fmla="*/ 696974 h 1063761"/>
                    <a:gd name="connsiteX7" fmla="*/ 125946 w 1466949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9991 h 1067866"/>
                    <a:gd name="connsiteX1" fmla="*/ 51439 w 1463880"/>
                    <a:gd name="connsiteY1" fmla="*/ 640022 h 1067866"/>
                    <a:gd name="connsiteX2" fmla="*/ 249083 w 1463880"/>
                    <a:gd name="connsiteY2" fmla="*/ 680504 h 1067866"/>
                    <a:gd name="connsiteX3" fmla="*/ 1149195 w 1463880"/>
                    <a:gd name="connsiteY3" fmla="*/ 861479 h 1067866"/>
                    <a:gd name="connsiteX4" fmla="*/ 1358745 w 1463880"/>
                    <a:gd name="connsiteY4" fmla="*/ 1059122 h 1067866"/>
                    <a:gd name="connsiteX5" fmla="*/ 1454242 w 1463880"/>
                    <a:gd name="connsiteY5" fmla="*/ 917103 h 1067866"/>
                    <a:gd name="connsiteX6" fmla="*/ 1382235 w 1463880"/>
                    <a:gd name="connsiteY6" fmla="*/ 701079 h 1067866"/>
                    <a:gd name="connsiteX7" fmla="*/ 122877 w 1463880"/>
                    <a:gd name="connsiteY7" fmla="*/ 389991 h 1067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3880" h="1067866">
                      <a:moveTo>
                        <a:pt x="122877" y="389991"/>
                      </a:moveTo>
                      <a:cubicBezTo>
                        <a:pt x="0" y="530392"/>
                        <a:pt x="21922" y="581682"/>
                        <a:pt x="51439" y="640022"/>
                      </a:cubicBezTo>
                      <a:cubicBezTo>
                        <a:pt x="80002" y="671326"/>
                        <a:pt x="151428" y="687771"/>
                        <a:pt x="249083" y="680504"/>
                      </a:cubicBezTo>
                      <a:cubicBezTo>
                        <a:pt x="557269" y="675581"/>
                        <a:pt x="877572" y="513023"/>
                        <a:pt x="1149195" y="861479"/>
                      </a:cubicBezTo>
                      <a:cubicBezTo>
                        <a:pt x="1259763" y="1067866"/>
                        <a:pt x="1321566" y="1035274"/>
                        <a:pt x="1358745" y="1059122"/>
                      </a:cubicBezTo>
                      <a:cubicBezTo>
                        <a:pt x="1439535" y="1057672"/>
                        <a:pt x="1463880" y="986866"/>
                        <a:pt x="1454242" y="917103"/>
                      </a:cubicBezTo>
                      <a:cubicBezTo>
                        <a:pt x="1449357" y="864877"/>
                        <a:pt x="1451008" y="805124"/>
                        <a:pt x="1382235" y="701079"/>
                      </a:cubicBezTo>
                      <a:cubicBezTo>
                        <a:pt x="969176" y="0"/>
                        <a:pt x="270391" y="255005"/>
                        <a:pt x="122877" y="38999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alpha val="52000"/>
                      </a:schemeClr>
                    </a:gs>
                    <a:gs pos="0">
                      <a:schemeClr val="bg1">
                        <a:lumMod val="95000"/>
                        <a:alpha val="51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" name="자유형 84"/>
                <p:cNvSpPr/>
                <p:nvPr/>
              </p:nvSpPr>
              <p:spPr>
                <a:xfrm rot="19937478">
                  <a:off x="1709649" y="2699513"/>
                  <a:ext cx="517174" cy="377267"/>
                </a:xfrm>
                <a:custGeom>
                  <a:avLst/>
                  <a:gdLst>
                    <a:gd name="connsiteX0" fmla="*/ 0 w 1433512"/>
                    <a:gd name="connsiteY0" fmla="*/ 145256 h 669131"/>
                    <a:gd name="connsiteX1" fmla="*/ 33337 w 1433512"/>
                    <a:gd name="connsiteY1" fmla="*/ 250031 h 669131"/>
                    <a:gd name="connsiteX2" fmla="*/ 230981 w 1433512"/>
                    <a:gd name="connsiteY2" fmla="*/ 290513 h 669131"/>
                    <a:gd name="connsiteX3" fmla="*/ 1131093 w 1433512"/>
                    <a:gd name="connsiteY3" fmla="*/ 471488 h 669131"/>
                    <a:gd name="connsiteX4" fmla="*/ 1340643 w 1433512"/>
                    <a:gd name="connsiteY4" fmla="*/ 669131 h 669131"/>
                    <a:gd name="connsiteX5" fmla="*/ 1433512 w 1433512"/>
                    <a:gd name="connsiteY5" fmla="*/ 538163 h 669131"/>
                    <a:gd name="connsiteX6" fmla="*/ 1312068 w 1433512"/>
                    <a:gd name="connsiteY6" fmla="*/ 250031 h 669131"/>
                    <a:gd name="connsiteX7" fmla="*/ 104775 w 1433512"/>
                    <a:gd name="connsiteY7" fmla="*/ 0 h 669131"/>
                    <a:gd name="connsiteX8" fmla="*/ 0 w 1433512"/>
                    <a:gd name="connsiteY8" fmla="*/ 145256 h 669131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31192 w 1467160"/>
                    <a:gd name="connsiteY0" fmla="*/ 369478 h 897868"/>
                    <a:gd name="connsiteX1" fmla="*/ 64529 w 1467160"/>
                    <a:gd name="connsiteY1" fmla="*/ 474253 h 897868"/>
                    <a:gd name="connsiteX2" fmla="*/ 262173 w 1467160"/>
                    <a:gd name="connsiteY2" fmla="*/ 514735 h 897868"/>
                    <a:gd name="connsiteX3" fmla="*/ 1162285 w 1467160"/>
                    <a:gd name="connsiteY3" fmla="*/ 695710 h 897868"/>
                    <a:gd name="connsiteX4" fmla="*/ 1371835 w 1467160"/>
                    <a:gd name="connsiteY4" fmla="*/ 893353 h 897868"/>
                    <a:gd name="connsiteX5" fmla="*/ 1464704 w 1467160"/>
                    <a:gd name="connsiteY5" fmla="*/ 762385 h 897868"/>
                    <a:gd name="connsiteX6" fmla="*/ 1343260 w 1467160"/>
                    <a:gd name="connsiteY6" fmla="*/ 474253 h 897868"/>
                    <a:gd name="connsiteX7" fmla="*/ 135967 w 1467160"/>
                    <a:gd name="connsiteY7" fmla="*/ 224222 h 897868"/>
                    <a:gd name="connsiteX8" fmla="*/ 31192 w 1467160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433400 h 961790"/>
                    <a:gd name="connsiteX1" fmla="*/ 47067 w 1449698"/>
                    <a:gd name="connsiteY1" fmla="*/ 538175 h 961790"/>
                    <a:gd name="connsiteX2" fmla="*/ 244711 w 1449698"/>
                    <a:gd name="connsiteY2" fmla="*/ 578657 h 961790"/>
                    <a:gd name="connsiteX3" fmla="*/ 1144823 w 1449698"/>
                    <a:gd name="connsiteY3" fmla="*/ 759632 h 961790"/>
                    <a:gd name="connsiteX4" fmla="*/ 1354373 w 1449698"/>
                    <a:gd name="connsiteY4" fmla="*/ 957275 h 961790"/>
                    <a:gd name="connsiteX5" fmla="*/ 1447242 w 1449698"/>
                    <a:gd name="connsiteY5" fmla="*/ 826307 h 961790"/>
                    <a:gd name="connsiteX6" fmla="*/ 1325798 w 1449698"/>
                    <a:gd name="connsiteY6" fmla="*/ 538175 h 961790"/>
                    <a:gd name="connsiteX7" fmla="*/ 118505 w 1449698"/>
                    <a:gd name="connsiteY7" fmla="*/ 288144 h 961790"/>
                    <a:gd name="connsiteX8" fmla="*/ 13730 w 1449698"/>
                    <a:gd name="connsiteY8" fmla="*/ 433400 h 961790"/>
                    <a:gd name="connsiteX0" fmla="*/ 13730 w 1449698"/>
                    <a:gd name="connsiteY0" fmla="*/ 433400 h 961790"/>
                    <a:gd name="connsiteX1" fmla="*/ 47067 w 1449698"/>
                    <a:gd name="connsiteY1" fmla="*/ 538175 h 961790"/>
                    <a:gd name="connsiteX2" fmla="*/ 244711 w 1449698"/>
                    <a:gd name="connsiteY2" fmla="*/ 578657 h 961790"/>
                    <a:gd name="connsiteX3" fmla="*/ 1144823 w 1449698"/>
                    <a:gd name="connsiteY3" fmla="*/ 759632 h 961790"/>
                    <a:gd name="connsiteX4" fmla="*/ 1354373 w 1449698"/>
                    <a:gd name="connsiteY4" fmla="*/ 957275 h 961790"/>
                    <a:gd name="connsiteX5" fmla="*/ 1447242 w 1449698"/>
                    <a:gd name="connsiteY5" fmla="*/ 826307 h 961790"/>
                    <a:gd name="connsiteX6" fmla="*/ 1325798 w 1449698"/>
                    <a:gd name="connsiteY6" fmla="*/ 538175 h 961790"/>
                    <a:gd name="connsiteX7" fmla="*/ 118505 w 1449698"/>
                    <a:gd name="connsiteY7" fmla="*/ 288144 h 961790"/>
                    <a:gd name="connsiteX8" fmla="*/ 13730 w 1449698"/>
                    <a:gd name="connsiteY8" fmla="*/ 433400 h 961790"/>
                    <a:gd name="connsiteX0" fmla="*/ 13730 w 1458975"/>
                    <a:gd name="connsiteY0" fmla="*/ 433400 h 961790"/>
                    <a:gd name="connsiteX1" fmla="*/ 47067 w 1458975"/>
                    <a:gd name="connsiteY1" fmla="*/ 538175 h 961790"/>
                    <a:gd name="connsiteX2" fmla="*/ 244711 w 1458975"/>
                    <a:gd name="connsiteY2" fmla="*/ 578657 h 961790"/>
                    <a:gd name="connsiteX3" fmla="*/ 1144823 w 1458975"/>
                    <a:gd name="connsiteY3" fmla="*/ 759632 h 961790"/>
                    <a:gd name="connsiteX4" fmla="*/ 1354373 w 1458975"/>
                    <a:gd name="connsiteY4" fmla="*/ 957275 h 961790"/>
                    <a:gd name="connsiteX5" fmla="*/ 1447242 w 1458975"/>
                    <a:gd name="connsiteY5" fmla="*/ 826307 h 961790"/>
                    <a:gd name="connsiteX6" fmla="*/ 1325798 w 1458975"/>
                    <a:gd name="connsiteY6" fmla="*/ 538175 h 961790"/>
                    <a:gd name="connsiteX7" fmla="*/ 118505 w 1458975"/>
                    <a:gd name="connsiteY7" fmla="*/ 288144 h 961790"/>
                    <a:gd name="connsiteX8" fmla="*/ 13730 w 1458975"/>
                    <a:gd name="connsiteY8" fmla="*/ 433400 h 961790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11239"/>
                    <a:gd name="connsiteX1" fmla="*/ 47067 w 1458975"/>
                    <a:gd name="connsiteY1" fmla="*/ 477119 h 911239"/>
                    <a:gd name="connsiteX2" fmla="*/ 244711 w 1458975"/>
                    <a:gd name="connsiteY2" fmla="*/ 517601 h 911239"/>
                    <a:gd name="connsiteX3" fmla="*/ 1144823 w 1458975"/>
                    <a:gd name="connsiteY3" fmla="*/ 698576 h 911239"/>
                    <a:gd name="connsiteX4" fmla="*/ 1354373 w 1458975"/>
                    <a:gd name="connsiteY4" fmla="*/ 896219 h 911239"/>
                    <a:gd name="connsiteX5" fmla="*/ 1447242 w 1458975"/>
                    <a:gd name="connsiteY5" fmla="*/ 765251 h 911239"/>
                    <a:gd name="connsiteX6" fmla="*/ 1377863 w 1458975"/>
                    <a:gd name="connsiteY6" fmla="*/ 538175 h 911239"/>
                    <a:gd name="connsiteX7" fmla="*/ 118505 w 1458975"/>
                    <a:gd name="connsiteY7" fmla="*/ 227088 h 911239"/>
                    <a:gd name="connsiteX8" fmla="*/ 13730 w 1458975"/>
                    <a:gd name="connsiteY8" fmla="*/ 372344 h 911239"/>
                    <a:gd name="connsiteX0" fmla="*/ 13730 w 1458975"/>
                    <a:gd name="connsiteY0" fmla="*/ 372344 h 918767"/>
                    <a:gd name="connsiteX1" fmla="*/ 47067 w 1458975"/>
                    <a:gd name="connsiteY1" fmla="*/ 477119 h 918767"/>
                    <a:gd name="connsiteX2" fmla="*/ 244711 w 1458975"/>
                    <a:gd name="connsiteY2" fmla="*/ 517601 h 918767"/>
                    <a:gd name="connsiteX3" fmla="*/ 1144823 w 1458975"/>
                    <a:gd name="connsiteY3" fmla="*/ 698576 h 918767"/>
                    <a:gd name="connsiteX4" fmla="*/ 1354373 w 1458975"/>
                    <a:gd name="connsiteY4" fmla="*/ 896219 h 918767"/>
                    <a:gd name="connsiteX5" fmla="*/ 1447242 w 1458975"/>
                    <a:gd name="connsiteY5" fmla="*/ 765251 h 918767"/>
                    <a:gd name="connsiteX6" fmla="*/ 1377863 w 1458975"/>
                    <a:gd name="connsiteY6" fmla="*/ 538175 h 918767"/>
                    <a:gd name="connsiteX7" fmla="*/ 118505 w 1458975"/>
                    <a:gd name="connsiteY7" fmla="*/ 227088 h 918767"/>
                    <a:gd name="connsiteX8" fmla="*/ 13730 w 1458975"/>
                    <a:gd name="connsiteY8" fmla="*/ 372344 h 918767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21618 w 1466863"/>
                    <a:gd name="connsiteY0" fmla="*/ 372344 h 897435"/>
                    <a:gd name="connsiteX1" fmla="*/ 54955 w 1466863"/>
                    <a:gd name="connsiteY1" fmla="*/ 477119 h 897435"/>
                    <a:gd name="connsiteX2" fmla="*/ 252599 w 1466863"/>
                    <a:gd name="connsiteY2" fmla="*/ 517601 h 897435"/>
                    <a:gd name="connsiteX3" fmla="*/ 1152711 w 1466863"/>
                    <a:gd name="connsiteY3" fmla="*/ 698576 h 897435"/>
                    <a:gd name="connsiteX4" fmla="*/ 1362261 w 1466863"/>
                    <a:gd name="connsiteY4" fmla="*/ 896219 h 897435"/>
                    <a:gd name="connsiteX5" fmla="*/ 1455130 w 1466863"/>
                    <a:gd name="connsiteY5" fmla="*/ 765251 h 897435"/>
                    <a:gd name="connsiteX6" fmla="*/ 1385751 w 1466863"/>
                    <a:gd name="connsiteY6" fmla="*/ 538175 h 897435"/>
                    <a:gd name="connsiteX7" fmla="*/ 126393 w 1466863"/>
                    <a:gd name="connsiteY7" fmla="*/ 227088 h 897435"/>
                    <a:gd name="connsiteX8" fmla="*/ 21618 w 1466863"/>
                    <a:gd name="connsiteY8" fmla="*/ 372344 h 897435"/>
                    <a:gd name="connsiteX0" fmla="*/ 22362 w 1467607"/>
                    <a:gd name="connsiteY0" fmla="*/ 372344 h 897435"/>
                    <a:gd name="connsiteX1" fmla="*/ 55699 w 1467607"/>
                    <a:gd name="connsiteY1" fmla="*/ 477119 h 897435"/>
                    <a:gd name="connsiteX2" fmla="*/ 253343 w 1467607"/>
                    <a:gd name="connsiteY2" fmla="*/ 517601 h 897435"/>
                    <a:gd name="connsiteX3" fmla="*/ 1153455 w 1467607"/>
                    <a:gd name="connsiteY3" fmla="*/ 698576 h 897435"/>
                    <a:gd name="connsiteX4" fmla="*/ 1363005 w 1467607"/>
                    <a:gd name="connsiteY4" fmla="*/ 896219 h 897435"/>
                    <a:gd name="connsiteX5" fmla="*/ 1455874 w 1467607"/>
                    <a:gd name="connsiteY5" fmla="*/ 765251 h 897435"/>
                    <a:gd name="connsiteX6" fmla="*/ 1386495 w 1467607"/>
                    <a:gd name="connsiteY6" fmla="*/ 538175 h 897435"/>
                    <a:gd name="connsiteX7" fmla="*/ 127137 w 1467607"/>
                    <a:gd name="connsiteY7" fmla="*/ 227088 h 897435"/>
                    <a:gd name="connsiteX8" fmla="*/ 22362 w 1467607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4539"/>
                    <a:gd name="connsiteY0" fmla="*/ 372344 h 897435"/>
                    <a:gd name="connsiteX1" fmla="*/ 34726 w 1444539"/>
                    <a:gd name="connsiteY1" fmla="*/ 477119 h 897435"/>
                    <a:gd name="connsiteX2" fmla="*/ 232370 w 1444539"/>
                    <a:gd name="connsiteY2" fmla="*/ 517601 h 897435"/>
                    <a:gd name="connsiteX3" fmla="*/ 1132482 w 1444539"/>
                    <a:gd name="connsiteY3" fmla="*/ 698576 h 897435"/>
                    <a:gd name="connsiteX4" fmla="*/ 1342032 w 1444539"/>
                    <a:gd name="connsiteY4" fmla="*/ 896219 h 897435"/>
                    <a:gd name="connsiteX5" fmla="*/ 1434901 w 1444539"/>
                    <a:gd name="connsiteY5" fmla="*/ 765251 h 897435"/>
                    <a:gd name="connsiteX6" fmla="*/ 1365522 w 1444539"/>
                    <a:gd name="connsiteY6" fmla="*/ 538175 h 897435"/>
                    <a:gd name="connsiteX7" fmla="*/ 106164 w 1444539"/>
                    <a:gd name="connsiteY7" fmla="*/ 227088 h 897435"/>
                    <a:gd name="connsiteX8" fmla="*/ 1389 w 1444539"/>
                    <a:gd name="connsiteY8" fmla="*/ 372344 h 897435"/>
                    <a:gd name="connsiteX0" fmla="*/ 1389 w 1444539"/>
                    <a:gd name="connsiteY0" fmla="*/ 372344 h 897435"/>
                    <a:gd name="connsiteX1" fmla="*/ 34726 w 1444539"/>
                    <a:gd name="connsiteY1" fmla="*/ 477119 h 897435"/>
                    <a:gd name="connsiteX2" fmla="*/ 232370 w 1444539"/>
                    <a:gd name="connsiteY2" fmla="*/ 517601 h 897435"/>
                    <a:gd name="connsiteX3" fmla="*/ 1132482 w 1444539"/>
                    <a:gd name="connsiteY3" fmla="*/ 698576 h 897435"/>
                    <a:gd name="connsiteX4" fmla="*/ 1342032 w 1444539"/>
                    <a:gd name="connsiteY4" fmla="*/ 896219 h 897435"/>
                    <a:gd name="connsiteX5" fmla="*/ 1434901 w 1444539"/>
                    <a:gd name="connsiteY5" fmla="*/ 765251 h 897435"/>
                    <a:gd name="connsiteX6" fmla="*/ 1365522 w 1444539"/>
                    <a:gd name="connsiteY6" fmla="*/ 538175 h 897435"/>
                    <a:gd name="connsiteX7" fmla="*/ 106164 w 1444539"/>
                    <a:gd name="connsiteY7" fmla="*/ 227088 h 897435"/>
                    <a:gd name="connsiteX8" fmla="*/ 1389 w 1444539"/>
                    <a:gd name="connsiteY8" fmla="*/ 372344 h 897435"/>
                    <a:gd name="connsiteX0" fmla="*/ 1389 w 1444539"/>
                    <a:gd name="connsiteY0" fmla="*/ 372343 h 897434"/>
                    <a:gd name="connsiteX1" fmla="*/ 34726 w 1444539"/>
                    <a:gd name="connsiteY1" fmla="*/ 477118 h 897434"/>
                    <a:gd name="connsiteX2" fmla="*/ 232370 w 1444539"/>
                    <a:gd name="connsiteY2" fmla="*/ 517600 h 897434"/>
                    <a:gd name="connsiteX3" fmla="*/ 1132482 w 1444539"/>
                    <a:gd name="connsiteY3" fmla="*/ 698575 h 897434"/>
                    <a:gd name="connsiteX4" fmla="*/ 1342032 w 1444539"/>
                    <a:gd name="connsiteY4" fmla="*/ 896218 h 897434"/>
                    <a:gd name="connsiteX5" fmla="*/ 1434901 w 1444539"/>
                    <a:gd name="connsiteY5" fmla="*/ 765250 h 897434"/>
                    <a:gd name="connsiteX6" fmla="*/ 1365522 w 1444539"/>
                    <a:gd name="connsiteY6" fmla="*/ 538175 h 897434"/>
                    <a:gd name="connsiteX7" fmla="*/ 106164 w 1444539"/>
                    <a:gd name="connsiteY7" fmla="*/ 227087 h 897434"/>
                    <a:gd name="connsiteX8" fmla="*/ 1389 w 1444539"/>
                    <a:gd name="connsiteY8" fmla="*/ 372343 h 897434"/>
                    <a:gd name="connsiteX0" fmla="*/ 1389 w 1444539"/>
                    <a:gd name="connsiteY0" fmla="*/ 386258 h 911349"/>
                    <a:gd name="connsiteX1" fmla="*/ 34726 w 1444539"/>
                    <a:gd name="connsiteY1" fmla="*/ 491033 h 911349"/>
                    <a:gd name="connsiteX2" fmla="*/ 232370 w 1444539"/>
                    <a:gd name="connsiteY2" fmla="*/ 531515 h 911349"/>
                    <a:gd name="connsiteX3" fmla="*/ 1132482 w 1444539"/>
                    <a:gd name="connsiteY3" fmla="*/ 712490 h 911349"/>
                    <a:gd name="connsiteX4" fmla="*/ 1342032 w 1444539"/>
                    <a:gd name="connsiteY4" fmla="*/ 910133 h 911349"/>
                    <a:gd name="connsiteX5" fmla="*/ 1434901 w 1444539"/>
                    <a:gd name="connsiteY5" fmla="*/ 779165 h 911349"/>
                    <a:gd name="connsiteX6" fmla="*/ 1365522 w 1444539"/>
                    <a:gd name="connsiteY6" fmla="*/ 552090 h 911349"/>
                    <a:gd name="connsiteX7" fmla="*/ 106164 w 1444539"/>
                    <a:gd name="connsiteY7" fmla="*/ 241002 h 911349"/>
                    <a:gd name="connsiteX8" fmla="*/ 1389 w 1444539"/>
                    <a:gd name="connsiteY8" fmla="*/ 386258 h 911349"/>
                    <a:gd name="connsiteX0" fmla="*/ 1389 w 1444539"/>
                    <a:gd name="connsiteY0" fmla="*/ 531142 h 1056233"/>
                    <a:gd name="connsiteX1" fmla="*/ 34726 w 1444539"/>
                    <a:gd name="connsiteY1" fmla="*/ 635917 h 1056233"/>
                    <a:gd name="connsiteX2" fmla="*/ 232370 w 1444539"/>
                    <a:gd name="connsiteY2" fmla="*/ 676399 h 1056233"/>
                    <a:gd name="connsiteX3" fmla="*/ 1132482 w 1444539"/>
                    <a:gd name="connsiteY3" fmla="*/ 857374 h 1056233"/>
                    <a:gd name="connsiteX4" fmla="*/ 1342032 w 1444539"/>
                    <a:gd name="connsiteY4" fmla="*/ 1055017 h 1056233"/>
                    <a:gd name="connsiteX5" fmla="*/ 1434901 w 1444539"/>
                    <a:gd name="connsiteY5" fmla="*/ 924049 h 1056233"/>
                    <a:gd name="connsiteX6" fmla="*/ 1365522 w 1444539"/>
                    <a:gd name="connsiteY6" fmla="*/ 696974 h 1056233"/>
                    <a:gd name="connsiteX7" fmla="*/ 106164 w 1444539"/>
                    <a:gd name="connsiteY7" fmla="*/ 385886 h 1056233"/>
                    <a:gd name="connsiteX8" fmla="*/ 1389 w 1444539"/>
                    <a:gd name="connsiteY8" fmla="*/ 531142 h 1056233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7168"/>
                    <a:gd name="connsiteY0" fmla="*/ 531142 h 1063761"/>
                    <a:gd name="connsiteX1" fmla="*/ 34726 w 1447168"/>
                    <a:gd name="connsiteY1" fmla="*/ 635917 h 1063761"/>
                    <a:gd name="connsiteX2" fmla="*/ 232370 w 1447168"/>
                    <a:gd name="connsiteY2" fmla="*/ 676399 h 1063761"/>
                    <a:gd name="connsiteX3" fmla="*/ 1132482 w 1447168"/>
                    <a:gd name="connsiteY3" fmla="*/ 857374 h 1063761"/>
                    <a:gd name="connsiteX4" fmla="*/ 1342032 w 1447168"/>
                    <a:gd name="connsiteY4" fmla="*/ 1055017 h 1063761"/>
                    <a:gd name="connsiteX5" fmla="*/ 1437530 w 1447168"/>
                    <a:gd name="connsiteY5" fmla="*/ 912998 h 1063761"/>
                    <a:gd name="connsiteX6" fmla="*/ 1365522 w 1447168"/>
                    <a:gd name="connsiteY6" fmla="*/ 696974 h 1063761"/>
                    <a:gd name="connsiteX7" fmla="*/ 106164 w 1447168"/>
                    <a:gd name="connsiteY7" fmla="*/ 385886 h 1063761"/>
                    <a:gd name="connsiteX8" fmla="*/ 1389 w 1447168"/>
                    <a:gd name="connsiteY8" fmla="*/ 531142 h 1063761"/>
                    <a:gd name="connsiteX0" fmla="*/ 1389 w 1447168"/>
                    <a:gd name="connsiteY0" fmla="*/ 531142 h 1063761"/>
                    <a:gd name="connsiteX1" fmla="*/ 34726 w 1447168"/>
                    <a:gd name="connsiteY1" fmla="*/ 635917 h 1063761"/>
                    <a:gd name="connsiteX2" fmla="*/ 232370 w 1447168"/>
                    <a:gd name="connsiteY2" fmla="*/ 676399 h 1063761"/>
                    <a:gd name="connsiteX3" fmla="*/ 1132482 w 1447168"/>
                    <a:gd name="connsiteY3" fmla="*/ 857374 h 1063761"/>
                    <a:gd name="connsiteX4" fmla="*/ 1342032 w 1447168"/>
                    <a:gd name="connsiteY4" fmla="*/ 1055017 h 1063761"/>
                    <a:gd name="connsiteX5" fmla="*/ 1437530 w 1447168"/>
                    <a:gd name="connsiteY5" fmla="*/ 912998 h 1063761"/>
                    <a:gd name="connsiteX6" fmla="*/ 1365522 w 1447168"/>
                    <a:gd name="connsiteY6" fmla="*/ 696974 h 1063761"/>
                    <a:gd name="connsiteX7" fmla="*/ 106164 w 1447168"/>
                    <a:gd name="connsiteY7" fmla="*/ 385886 h 1063761"/>
                    <a:gd name="connsiteX8" fmla="*/ 1389 w 1447168"/>
                    <a:gd name="connsiteY8" fmla="*/ 531142 h 1063761"/>
                    <a:gd name="connsiteX0" fmla="*/ 1389 w 1447167"/>
                    <a:gd name="connsiteY0" fmla="*/ 531142 h 1063761"/>
                    <a:gd name="connsiteX1" fmla="*/ 34726 w 1447167"/>
                    <a:gd name="connsiteY1" fmla="*/ 635917 h 1063761"/>
                    <a:gd name="connsiteX2" fmla="*/ 232370 w 1447167"/>
                    <a:gd name="connsiteY2" fmla="*/ 676399 h 1063761"/>
                    <a:gd name="connsiteX3" fmla="*/ 1132482 w 1447167"/>
                    <a:gd name="connsiteY3" fmla="*/ 857374 h 1063761"/>
                    <a:gd name="connsiteX4" fmla="*/ 1342032 w 1447167"/>
                    <a:gd name="connsiteY4" fmla="*/ 1055017 h 1063761"/>
                    <a:gd name="connsiteX5" fmla="*/ 1437529 w 1447167"/>
                    <a:gd name="connsiteY5" fmla="*/ 912998 h 1063761"/>
                    <a:gd name="connsiteX6" fmla="*/ 1365522 w 1447167"/>
                    <a:gd name="connsiteY6" fmla="*/ 696974 h 1063761"/>
                    <a:gd name="connsiteX7" fmla="*/ 106164 w 1447167"/>
                    <a:gd name="connsiteY7" fmla="*/ 385886 h 1063761"/>
                    <a:gd name="connsiteX8" fmla="*/ 1389 w 1447167"/>
                    <a:gd name="connsiteY8" fmla="*/ 531142 h 1063761"/>
                    <a:gd name="connsiteX0" fmla="*/ 1389 w 1447167"/>
                    <a:gd name="connsiteY0" fmla="*/ 531142 h 1063761"/>
                    <a:gd name="connsiteX1" fmla="*/ 34726 w 1447167"/>
                    <a:gd name="connsiteY1" fmla="*/ 635917 h 1063761"/>
                    <a:gd name="connsiteX2" fmla="*/ 232370 w 1447167"/>
                    <a:gd name="connsiteY2" fmla="*/ 676399 h 1063761"/>
                    <a:gd name="connsiteX3" fmla="*/ 1132482 w 1447167"/>
                    <a:gd name="connsiteY3" fmla="*/ 857374 h 1063761"/>
                    <a:gd name="connsiteX4" fmla="*/ 1342032 w 1447167"/>
                    <a:gd name="connsiteY4" fmla="*/ 1055017 h 1063761"/>
                    <a:gd name="connsiteX5" fmla="*/ 1437529 w 1447167"/>
                    <a:gd name="connsiteY5" fmla="*/ 912998 h 1063761"/>
                    <a:gd name="connsiteX6" fmla="*/ 1365522 w 1447167"/>
                    <a:gd name="connsiteY6" fmla="*/ 696974 h 1063761"/>
                    <a:gd name="connsiteX7" fmla="*/ 106164 w 1447167"/>
                    <a:gd name="connsiteY7" fmla="*/ 385886 h 1063761"/>
                    <a:gd name="connsiteX8" fmla="*/ 1389 w 1447167"/>
                    <a:gd name="connsiteY8" fmla="*/ 531142 h 1063761"/>
                    <a:gd name="connsiteX0" fmla="*/ 221799 w 1562802"/>
                    <a:gd name="connsiteY0" fmla="*/ 385886 h 1063761"/>
                    <a:gd name="connsiteX1" fmla="*/ 150361 w 1562802"/>
                    <a:gd name="connsiteY1" fmla="*/ 635917 h 1063761"/>
                    <a:gd name="connsiteX2" fmla="*/ 348005 w 1562802"/>
                    <a:gd name="connsiteY2" fmla="*/ 676399 h 1063761"/>
                    <a:gd name="connsiteX3" fmla="*/ 1248117 w 1562802"/>
                    <a:gd name="connsiteY3" fmla="*/ 857374 h 1063761"/>
                    <a:gd name="connsiteX4" fmla="*/ 1457667 w 1562802"/>
                    <a:gd name="connsiteY4" fmla="*/ 1055017 h 1063761"/>
                    <a:gd name="connsiteX5" fmla="*/ 1553164 w 1562802"/>
                    <a:gd name="connsiteY5" fmla="*/ 912998 h 1063761"/>
                    <a:gd name="connsiteX6" fmla="*/ 1481157 w 1562802"/>
                    <a:gd name="connsiteY6" fmla="*/ 696974 h 1063761"/>
                    <a:gd name="connsiteX7" fmla="*/ 221799 w 1562802"/>
                    <a:gd name="connsiteY7" fmla="*/ 385886 h 1063761"/>
                    <a:gd name="connsiteX0" fmla="*/ 135962 w 1476965"/>
                    <a:gd name="connsiteY0" fmla="*/ 385886 h 1063761"/>
                    <a:gd name="connsiteX1" fmla="*/ 64524 w 1476965"/>
                    <a:gd name="connsiteY1" fmla="*/ 635917 h 1063761"/>
                    <a:gd name="connsiteX2" fmla="*/ 262168 w 1476965"/>
                    <a:gd name="connsiteY2" fmla="*/ 676399 h 1063761"/>
                    <a:gd name="connsiteX3" fmla="*/ 1162280 w 1476965"/>
                    <a:gd name="connsiteY3" fmla="*/ 857374 h 1063761"/>
                    <a:gd name="connsiteX4" fmla="*/ 1371830 w 1476965"/>
                    <a:gd name="connsiteY4" fmla="*/ 1055017 h 1063761"/>
                    <a:gd name="connsiteX5" fmla="*/ 1467327 w 1476965"/>
                    <a:gd name="connsiteY5" fmla="*/ 912998 h 1063761"/>
                    <a:gd name="connsiteX6" fmla="*/ 1395320 w 1476965"/>
                    <a:gd name="connsiteY6" fmla="*/ 696974 h 1063761"/>
                    <a:gd name="connsiteX7" fmla="*/ 135962 w 1476965"/>
                    <a:gd name="connsiteY7" fmla="*/ 385886 h 1063761"/>
                    <a:gd name="connsiteX0" fmla="*/ 119752 w 1460755"/>
                    <a:gd name="connsiteY0" fmla="*/ 385886 h 1063761"/>
                    <a:gd name="connsiteX1" fmla="*/ 48314 w 1460755"/>
                    <a:gd name="connsiteY1" fmla="*/ 635917 h 1063761"/>
                    <a:gd name="connsiteX2" fmla="*/ 245958 w 1460755"/>
                    <a:gd name="connsiteY2" fmla="*/ 676399 h 1063761"/>
                    <a:gd name="connsiteX3" fmla="*/ 1146070 w 1460755"/>
                    <a:gd name="connsiteY3" fmla="*/ 857374 h 1063761"/>
                    <a:gd name="connsiteX4" fmla="*/ 1355620 w 1460755"/>
                    <a:gd name="connsiteY4" fmla="*/ 1055017 h 1063761"/>
                    <a:gd name="connsiteX5" fmla="*/ 1451117 w 1460755"/>
                    <a:gd name="connsiteY5" fmla="*/ 912998 h 1063761"/>
                    <a:gd name="connsiteX6" fmla="*/ 1379110 w 1460755"/>
                    <a:gd name="connsiteY6" fmla="*/ 696974 h 1063761"/>
                    <a:gd name="connsiteX7" fmla="*/ 119752 w 1460755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5946 w 1466949"/>
                    <a:gd name="connsiteY0" fmla="*/ 385886 h 1063761"/>
                    <a:gd name="connsiteX1" fmla="*/ 54508 w 1466949"/>
                    <a:gd name="connsiteY1" fmla="*/ 635917 h 1063761"/>
                    <a:gd name="connsiteX2" fmla="*/ 252152 w 1466949"/>
                    <a:gd name="connsiteY2" fmla="*/ 676399 h 1063761"/>
                    <a:gd name="connsiteX3" fmla="*/ 1152264 w 1466949"/>
                    <a:gd name="connsiteY3" fmla="*/ 857374 h 1063761"/>
                    <a:gd name="connsiteX4" fmla="*/ 1361814 w 1466949"/>
                    <a:gd name="connsiteY4" fmla="*/ 1055017 h 1063761"/>
                    <a:gd name="connsiteX5" fmla="*/ 1457311 w 1466949"/>
                    <a:gd name="connsiteY5" fmla="*/ 912998 h 1063761"/>
                    <a:gd name="connsiteX6" fmla="*/ 1385304 w 1466949"/>
                    <a:gd name="connsiteY6" fmla="*/ 696974 h 1063761"/>
                    <a:gd name="connsiteX7" fmla="*/ 125946 w 1466949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9991 h 1067866"/>
                    <a:gd name="connsiteX1" fmla="*/ 51439 w 1463880"/>
                    <a:gd name="connsiteY1" fmla="*/ 640022 h 1067866"/>
                    <a:gd name="connsiteX2" fmla="*/ 249083 w 1463880"/>
                    <a:gd name="connsiteY2" fmla="*/ 680504 h 1067866"/>
                    <a:gd name="connsiteX3" fmla="*/ 1149195 w 1463880"/>
                    <a:gd name="connsiteY3" fmla="*/ 861479 h 1067866"/>
                    <a:gd name="connsiteX4" fmla="*/ 1358745 w 1463880"/>
                    <a:gd name="connsiteY4" fmla="*/ 1059122 h 1067866"/>
                    <a:gd name="connsiteX5" fmla="*/ 1454242 w 1463880"/>
                    <a:gd name="connsiteY5" fmla="*/ 917103 h 1067866"/>
                    <a:gd name="connsiteX6" fmla="*/ 1382235 w 1463880"/>
                    <a:gd name="connsiteY6" fmla="*/ 701079 h 1067866"/>
                    <a:gd name="connsiteX7" fmla="*/ 122877 w 1463880"/>
                    <a:gd name="connsiteY7" fmla="*/ 389991 h 1067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3880" h="1067866">
                      <a:moveTo>
                        <a:pt x="122877" y="389991"/>
                      </a:moveTo>
                      <a:cubicBezTo>
                        <a:pt x="0" y="530392"/>
                        <a:pt x="21922" y="581682"/>
                        <a:pt x="51439" y="640022"/>
                      </a:cubicBezTo>
                      <a:cubicBezTo>
                        <a:pt x="80002" y="671326"/>
                        <a:pt x="151428" y="687771"/>
                        <a:pt x="249083" y="680504"/>
                      </a:cubicBezTo>
                      <a:cubicBezTo>
                        <a:pt x="557269" y="675581"/>
                        <a:pt x="877572" y="513023"/>
                        <a:pt x="1149195" y="861479"/>
                      </a:cubicBezTo>
                      <a:cubicBezTo>
                        <a:pt x="1259763" y="1067866"/>
                        <a:pt x="1321566" y="1035274"/>
                        <a:pt x="1358745" y="1059122"/>
                      </a:cubicBezTo>
                      <a:cubicBezTo>
                        <a:pt x="1439535" y="1057672"/>
                        <a:pt x="1463880" y="986866"/>
                        <a:pt x="1454242" y="917103"/>
                      </a:cubicBezTo>
                      <a:cubicBezTo>
                        <a:pt x="1449357" y="864877"/>
                        <a:pt x="1451008" y="805124"/>
                        <a:pt x="1382235" y="701079"/>
                      </a:cubicBezTo>
                      <a:cubicBezTo>
                        <a:pt x="969176" y="0"/>
                        <a:pt x="270391" y="255005"/>
                        <a:pt x="122877" y="38999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alpha val="0"/>
                      </a:schemeClr>
                    </a:gs>
                    <a:gs pos="0">
                      <a:schemeClr val="bg1">
                        <a:lumMod val="95000"/>
                        <a:alpha val="51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" name="타원 85"/>
                <p:cNvSpPr/>
                <p:nvPr/>
              </p:nvSpPr>
              <p:spPr bwMode="auto">
                <a:xfrm rot="18635110">
                  <a:off x="1688807" y="2887311"/>
                  <a:ext cx="179939" cy="106927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44" name="그룹 215"/>
              <p:cNvGrpSpPr/>
              <p:nvPr/>
            </p:nvGrpSpPr>
            <p:grpSpPr>
              <a:xfrm rot="9822562">
                <a:off x="1904969" y="4356369"/>
                <a:ext cx="1168486" cy="540214"/>
                <a:chOff x="1146187" y="2445567"/>
                <a:chExt cx="1306301" cy="603929"/>
              </a:xfrm>
            </p:grpSpPr>
            <p:sp>
              <p:nvSpPr>
                <p:cNvPr id="81" name="타원 80"/>
                <p:cNvSpPr/>
                <p:nvPr/>
              </p:nvSpPr>
              <p:spPr bwMode="auto">
                <a:xfrm rot="18121684">
                  <a:off x="1926958" y="2470144"/>
                  <a:ext cx="87630" cy="221915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반짝 327"/>
                <p:cNvSpPr/>
                <p:nvPr/>
              </p:nvSpPr>
              <p:spPr>
                <a:xfrm rot="6731452">
                  <a:off x="1497373" y="2094381"/>
                  <a:ext cx="603929" cy="1306301"/>
                </a:xfrm>
                <a:prstGeom prst="moon">
                  <a:avLst>
                    <a:gd name="adj" fmla="val 14214"/>
                  </a:avLst>
                </a:prstGeom>
                <a:gradFill>
                  <a:gsLst>
                    <a:gs pos="23000">
                      <a:schemeClr val="bg1"/>
                    </a:gs>
                    <a:gs pos="63000">
                      <a:srgbClr val="00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13" name="TextBox 12"/>
          <p:cNvSpPr txBox="1"/>
          <p:nvPr/>
        </p:nvSpPr>
        <p:spPr>
          <a:xfrm>
            <a:off x="5868144" y="2228954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복지체감도</a:t>
            </a:r>
            <a:endParaRPr lang="ko-KR" altLang="en-US" sz="2000" b="1" spc="-80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5" name="그룹 288"/>
          <p:cNvGrpSpPr/>
          <p:nvPr/>
        </p:nvGrpSpPr>
        <p:grpSpPr>
          <a:xfrm>
            <a:off x="2915816" y="5064358"/>
            <a:ext cx="3011324" cy="1425877"/>
            <a:chOff x="663539" y="1942071"/>
            <a:chExt cx="1710309" cy="1656184"/>
          </a:xfrm>
        </p:grpSpPr>
        <p:grpSp>
          <p:nvGrpSpPr>
            <p:cNvPr id="46" name="그룹 39"/>
            <p:cNvGrpSpPr/>
            <p:nvPr/>
          </p:nvGrpSpPr>
          <p:grpSpPr>
            <a:xfrm>
              <a:off x="663539" y="1942071"/>
              <a:ext cx="1710309" cy="1656184"/>
              <a:chOff x="5597995" y="2734159"/>
              <a:chExt cx="1710309" cy="1656184"/>
            </a:xfrm>
          </p:grpSpPr>
          <p:sp>
            <p:nvSpPr>
              <p:cNvPr id="123" name="타원 122"/>
              <p:cNvSpPr/>
              <p:nvPr/>
            </p:nvSpPr>
            <p:spPr>
              <a:xfrm>
                <a:off x="5652120" y="2734159"/>
                <a:ext cx="1656184" cy="165618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39AD0"/>
                  </a:gs>
                  <a:gs pos="100000">
                    <a:srgbClr val="539AD0"/>
                  </a:gs>
                  <a:gs pos="0">
                    <a:srgbClr val="2E6DA5"/>
                  </a:gs>
                </a:gsLst>
                <a:lin ang="2700000" scaled="1"/>
                <a:tileRect/>
              </a:gradFill>
              <a:ln w="19050">
                <a:noFill/>
                <a:headEnd type="oval"/>
                <a:tailEnd type="oval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47" name="그룹 172"/>
              <p:cNvGrpSpPr/>
              <p:nvPr/>
            </p:nvGrpSpPr>
            <p:grpSpPr>
              <a:xfrm>
                <a:off x="5597995" y="3356992"/>
                <a:ext cx="1618989" cy="1023210"/>
                <a:chOff x="5597995" y="3356992"/>
                <a:chExt cx="1618989" cy="1023210"/>
              </a:xfrm>
            </p:grpSpPr>
            <p:sp>
              <p:nvSpPr>
                <p:cNvPr id="125" name="자유형 124"/>
                <p:cNvSpPr/>
                <p:nvPr/>
              </p:nvSpPr>
              <p:spPr>
                <a:xfrm>
                  <a:off x="5688124" y="3356992"/>
                  <a:ext cx="1518981" cy="1023210"/>
                </a:xfrm>
                <a:custGeom>
                  <a:avLst/>
                  <a:gdLst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113242 w 1584855"/>
                    <a:gd name="connsiteY0" fmla="*/ 109008 h 828145"/>
                    <a:gd name="connsiteX1" fmla="*/ 254765 w 1584855"/>
                    <a:gd name="connsiteY1" fmla="*/ 165773 h 828145"/>
                    <a:gd name="connsiteX2" fmla="*/ 694267 w 1584855"/>
                    <a:gd name="connsiteY2" fmla="*/ 337608 h 828145"/>
                    <a:gd name="connsiteX3" fmla="*/ 989542 w 1584855"/>
                    <a:gd name="connsiteY3" fmla="*/ 237595 h 828145"/>
                    <a:gd name="connsiteX4" fmla="*/ 1584855 w 1584855"/>
                    <a:gd name="connsiteY4" fmla="*/ 394758 h 828145"/>
                    <a:gd name="connsiteX5" fmla="*/ 903817 w 1584855"/>
                    <a:gd name="connsiteY5" fmla="*/ 828145 h 828145"/>
                    <a:gd name="connsiteX6" fmla="*/ 113242 w 1584855"/>
                    <a:gd name="connsiteY6" fmla="*/ 109008 h 828145"/>
                    <a:gd name="connsiteX0" fmla="*/ 113242 w 1584855"/>
                    <a:gd name="connsiteY0" fmla="*/ 109008 h 828145"/>
                    <a:gd name="connsiteX1" fmla="*/ 254765 w 1584855"/>
                    <a:gd name="connsiteY1" fmla="*/ 165773 h 828145"/>
                    <a:gd name="connsiteX2" fmla="*/ 694267 w 1584855"/>
                    <a:gd name="connsiteY2" fmla="*/ 337608 h 828145"/>
                    <a:gd name="connsiteX3" fmla="*/ 989542 w 1584855"/>
                    <a:gd name="connsiteY3" fmla="*/ 237595 h 828145"/>
                    <a:gd name="connsiteX4" fmla="*/ 1584855 w 1584855"/>
                    <a:gd name="connsiteY4" fmla="*/ 394758 h 828145"/>
                    <a:gd name="connsiteX5" fmla="*/ 903817 w 1584855"/>
                    <a:gd name="connsiteY5" fmla="*/ 828145 h 828145"/>
                    <a:gd name="connsiteX6" fmla="*/ 113242 w 1584855"/>
                    <a:gd name="connsiteY6" fmla="*/ 109008 h 828145"/>
                    <a:gd name="connsiteX0" fmla="*/ 0 w 1471613"/>
                    <a:gd name="connsiteY0" fmla="*/ 50841 h 769978"/>
                    <a:gd name="connsiteX1" fmla="*/ 141523 w 1471613"/>
                    <a:gd name="connsiteY1" fmla="*/ 107606 h 769978"/>
                    <a:gd name="connsiteX2" fmla="*/ 581025 w 1471613"/>
                    <a:gd name="connsiteY2" fmla="*/ 279441 h 769978"/>
                    <a:gd name="connsiteX3" fmla="*/ 876300 w 1471613"/>
                    <a:gd name="connsiteY3" fmla="*/ 179428 h 769978"/>
                    <a:gd name="connsiteX4" fmla="*/ 1471613 w 1471613"/>
                    <a:gd name="connsiteY4" fmla="*/ 336591 h 769978"/>
                    <a:gd name="connsiteX5" fmla="*/ 790575 w 1471613"/>
                    <a:gd name="connsiteY5" fmla="*/ 769978 h 769978"/>
                    <a:gd name="connsiteX6" fmla="*/ 0 w 1471613"/>
                    <a:gd name="connsiteY6" fmla="*/ 50841 h 769978"/>
                    <a:gd name="connsiteX0" fmla="*/ 0 w 1471613"/>
                    <a:gd name="connsiteY0" fmla="*/ 50841 h 769978"/>
                    <a:gd name="connsiteX1" fmla="*/ 141523 w 1471613"/>
                    <a:gd name="connsiteY1" fmla="*/ 107606 h 769978"/>
                    <a:gd name="connsiteX2" fmla="*/ 581025 w 1471613"/>
                    <a:gd name="connsiteY2" fmla="*/ 279441 h 769978"/>
                    <a:gd name="connsiteX3" fmla="*/ 876300 w 1471613"/>
                    <a:gd name="connsiteY3" fmla="*/ 179428 h 769978"/>
                    <a:gd name="connsiteX4" fmla="*/ 1471613 w 1471613"/>
                    <a:gd name="connsiteY4" fmla="*/ 336591 h 769978"/>
                    <a:gd name="connsiteX5" fmla="*/ 790575 w 1471613"/>
                    <a:gd name="connsiteY5" fmla="*/ 769978 h 769978"/>
                    <a:gd name="connsiteX6" fmla="*/ 0 w 1471613"/>
                    <a:gd name="connsiteY6" fmla="*/ 50841 h 769978"/>
                    <a:gd name="connsiteX0" fmla="*/ 0 w 1471613"/>
                    <a:gd name="connsiteY0" fmla="*/ 50841 h 769978"/>
                    <a:gd name="connsiteX1" fmla="*/ 141523 w 1471613"/>
                    <a:gd name="connsiteY1" fmla="*/ 107606 h 769978"/>
                    <a:gd name="connsiteX2" fmla="*/ 581025 w 1471613"/>
                    <a:gd name="connsiteY2" fmla="*/ 279441 h 769978"/>
                    <a:gd name="connsiteX3" fmla="*/ 876300 w 1471613"/>
                    <a:gd name="connsiteY3" fmla="*/ 179428 h 769978"/>
                    <a:gd name="connsiteX4" fmla="*/ 1471613 w 1471613"/>
                    <a:gd name="connsiteY4" fmla="*/ 336591 h 769978"/>
                    <a:gd name="connsiteX5" fmla="*/ 790575 w 1471613"/>
                    <a:gd name="connsiteY5" fmla="*/ 769978 h 769978"/>
                    <a:gd name="connsiteX6" fmla="*/ 0 w 1471613"/>
                    <a:gd name="connsiteY6" fmla="*/ 50841 h 769978"/>
                    <a:gd name="connsiteX0" fmla="*/ 7615 w 1479228"/>
                    <a:gd name="connsiteY0" fmla="*/ 50841 h 769978"/>
                    <a:gd name="connsiteX1" fmla="*/ 149138 w 1479228"/>
                    <a:gd name="connsiteY1" fmla="*/ 107606 h 769978"/>
                    <a:gd name="connsiteX2" fmla="*/ 588640 w 1479228"/>
                    <a:gd name="connsiteY2" fmla="*/ 279441 h 769978"/>
                    <a:gd name="connsiteX3" fmla="*/ 883915 w 1479228"/>
                    <a:gd name="connsiteY3" fmla="*/ 179428 h 769978"/>
                    <a:gd name="connsiteX4" fmla="*/ 1479228 w 1479228"/>
                    <a:gd name="connsiteY4" fmla="*/ 336591 h 769978"/>
                    <a:gd name="connsiteX5" fmla="*/ 798190 w 1479228"/>
                    <a:gd name="connsiteY5" fmla="*/ 769978 h 769978"/>
                    <a:gd name="connsiteX6" fmla="*/ 7615 w 1479228"/>
                    <a:gd name="connsiteY6" fmla="*/ 50841 h 769978"/>
                    <a:gd name="connsiteX0" fmla="*/ 7615 w 1481721"/>
                    <a:gd name="connsiteY0" fmla="*/ 65396 h 727769"/>
                    <a:gd name="connsiteX1" fmla="*/ 151631 w 1481721"/>
                    <a:gd name="connsiteY1" fmla="*/ 65397 h 727769"/>
                    <a:gd name="connsiteX2" fmla="*/ 591133 w 1481721"/>
                    <a:gd name="connsiteY2" fmla="*/ 237232 h 727769"/>
                    <a:gd name="connsiteX3" fmla="*/ 886408 w 1481721"/>
                    <a:gd name="connsiteY3" fmla="*/ 137219 h 727769"/>
                    <a:gd name="connsiteX4" fmla="*/ 1481721 w 1481721"/>
                    <a:gd name="connsiteY4" fmla="*/ 294382 h 727769"/>
                    <a:gd name="connsiteX5" fmla="*/ 800683 w 1481721"/>
                    <a:gd name="connsiteY5" fmla="*/ 727769 h 727769"/>
                    <a:gd name="connsiteX6" fmla="*/ 7615 w 1481721"/>
                    <a:gd name="connsiteY6" fmla="*/ 65396 h 727769"/>
                    <a:gd name="connsiteX0" fmla="*/ 15610 w 1489716"/>
                    <a:gd name="connsiteY0" fmla="*/ 66840 h 729213"/>
                    <a:gd name="connsiteX1" fmla="*/ 159626 w 1489716"/>
                    <a:gd name="connsiteY1" fmla="*/ 66841 h 729213"/>
                    <a:gd name="connsiteX2" fmla="*/ 599128 w 1489716"/>
                    <a:gd name="connsiteY2" fmla="*/ 238676 h 729213"/>
                    <a:gd name="connsiteX3" fmla="*/ 894403 w 1489716"/>
                    <a:gd name="connsiteY3" fmla="*/ 138663 h 729213"/>
                    <a:gd name="connsiteX4" fmla="*/ 1489716 w 1489716"/>
                    <a:gd name="connsiteY4" fmla="*/ 295826 h 729213"/>
                    <a:gd name="connsiteX5" fmla="*/ 808678 w 1489716"/>
                    <a:gd name="connsiteY5" fmla="*/ 729213 h 729213"/>
                    <a:gd name="connsiteX6" fmla="*/ 15610 w 1489716"/>
                    <a:gd name="connsiteY6" fmla="*/ 66840 h 729213"/>
                    <a:gd name="connsiteX0" fmla="*/ 15610 w 1489716"/>
                    <a:gd name="connsiteY0" fmla="*/ 66840 h 729213"/>
                    <a:gd name="connsiteX1" fmla="*/ 159626 w 1489716"/>
                    <a:gd name="connsiteY1" fmla="*/ 66841 h 729213"/>
                    <a:gd name="connsiteX2" fmla="*/ 599128 w 1489716"/>
                    <a:gd name="connsiteY2" fmla="*/ 238676 h 729213"/>
                    <a:gd name="connsiteX3" fmla="*/ 894403 w 1489716"/>
                    <a:gd name="connsiteY3" fmla="*/ 138663 h 729213"/>
                    <a:gd name="connsiteX4" fmla="*/ 1489716 w 1489716"/>
                    <a:gd name="connsiteY4" fmla="*/ 295826 h 729213"/>
                    <a:gd name="connsiteX5" fmla="*/ 808678 w 1489716"/>
                    <a:gd name="connsiteY5" fmla="*/ 729213 h 729213"/>
                    <a:gd name="connsiteX6" fmla="*/ 15610 w 1489716"/>
                    <a:gd name="connsiteY6" fmla="*/ 66840 h 729213"/>
                    <a:gd name="connsiteX0" fmla="*/ 7615 w 1481721"/>
                    <a:gd name="connsiteY0" fmla="*/ 61122 h 723495"/>
                    <a:gd name="connsiteX1" fmla="*/ 151631 w 1481721"/>
                    <a:gd name="connsiteY1" fmla="*/ 61123 h 723495"/>
                    <a:gd name="connsiteX2" fmla="*/ 591133 w 1481721"/>
                    <a:gd name="connsiteY2" fmla="*/ 232958 h 723495"/>
                    <a:gd name="connsiteX3" fmla="*/ 886408 w 1481721"/>
                    <a:gd name="connsiteY3" fmla="*/ 132945 h 723495"/>
                    <a:gd name="connsiteX4" fmla="*/ 1481721 w 1481721"/>
                    <a:gd name="connsiteY4" fmla="*/ 290108 h 723495"/>
                    <a:gd name="connsiteX5" fmla="*/ 800683 w 1481721"/>
                    <a:gd name="connsiteY5" fmla="*/ 723495 h 723495"/>
                    <a:gd name="connsiteX6" fmla="*/ 7615 w 1481721"/>
                    <a:gd name="connsiteY6" fmla="*/ 61122 h 723495"/>
                    <a:gd name="connsiteX0" fmla="*/ 7615 w 1481721"/>
                    <a:gd name="connsiteY0" fmla="*/ 61122 h 723495"/>
                    <a:gd name="connsiteX1" fmla="*/ 151631 w 1481721"/>
                    <a:gd name="connsiteY1" fmla="*/ 61123 h 723495"/>
                    <a:gd name="connsiteX2" fmla="*/ 591133 w 1481721"/>
                    <a:gd name="connsiteY2" fmla="*/ 232958 h 723495"/>
                    <a:gd name="connsiteX3" fmla="*/ 886408 w 1481721"/>
                    <a:gd name="connsiteY3" fmla="*/ 132945 h 723495"/>
                    <a:gd name="connsiteX4" fmla="*/ 1481721 w 1481721"/>
                    <a:gd name="connsiteY4" fmla="*/ 290108 h 723495"/>
                    <a:gd name="connsiteX5" fmla="*/ 800683 w 1481721"/>
                    <a:gd name="connsiteY5" fmla="*/ 723495 h 723495"/>
                    <a:gd name="connsiteX6" fmla="*/ 7615 w 1481721"/>
                    <a:gd name="connsiteY6" fmla="*/ 61122 h 723495"/>
                    <a:gd name="connsiteX0" fmla="*/ 7615 w 1481721"/>
                    <a:gd name="connsiteY0" fmla="*/ 61122 h 723495"/>
                    <a:gd name="connsiteX1" fmla="*/ 151631 w 1481721"/>
                    <a:gd name="connsiteY1" fmla="*/ 61123 h 723495"/>
                    <a:gd name="connsiteX2" fmla="*/ 591133 w 1481721"/>
                    <a:gd name="connsiteY2" fmla="*/ 232958 h 723495"/>
                    <a:gd name="connsiteX3" fmla="*/ 886408 w 1481721"/>
                    <a:gd name="connsiteY3" fmla="*/ 132945 h 723495"/>
                    <a:gd name="connsiteX4" fmla="*/ 1481721 w 1481721"/>
                    <a:gd name="connsiteY4" fmla="*/ 290108 h 723495"/>
                    <a:gd name="connsiteX5" fmla="*/ 800683 w 1481721"/>
                    <a:gd name="connsiteY5" fmla="*/ 723495 h 723495"/>
                    <a:gd name="connsiteX6" fmla="*/ 7615 w 1481721"/>
                    <a:gd name="connsiteY6" fmla="*/ 61122 h 723495"/>
                    <a:gd name="connsiteX0" fmla="*/ 7615 w 1481721"/>
                    <a:gd name="connsiteY0" fmla="*/ 61122 h 723495"/>
                    <a:gd name="connsiteX1" fmla="*/ 151631 w 1481721"/>
                    <a:gd name="connsiteY1" fmla="*/ 61123 h 723495"/>
                    <a:gd name="connsiteX2" fmla="*/ 591133 w 1481721"/>
                    <a:gd name="connsiteY2" fmla="*/ 232958 h 723495"/>
                    <a:gd name="connsiteX3" fmla="*/ 886408 w 1481721"/>
                    <a:gd name="connsiteY3" fmla="*/ 132945 h 723495"/>
                    <a:gd name="connsiteX4" fmla="*/ 1481721 w 1481721"/>
                    <a:gd name="connsiteY4" fmla="*/ 290108 h 723495"/>
                    <a:gd name="connsiteX5" fmla="*/ 800683 w 1481721"/>
                    <a:gd name="connsiteY5" fmla="*/ 723495 h 723495"/>
                    <a:gd name="connsiteX6" fmla="*/ 7615 w 1481721"/>
                    <a:gd name="connsiteY6" fmla="*/ 61122 h 723495"/>
                    <a:gd name="connsiteX0" fmla="*/ 7615 w 1511408"/>
                    <a:gd name="connsiteY0" fmla="*/ 61122 h 723495"/>
                    <a:gd name="connsiteX1" fmla="*/ 151631 w 1511408"/>
                    <a:gd name="connsiteY1" fmla="*/ 61123 h 723495"/>
                    <a:gd name="connsiteX2" fmla="*/ 591133 w 1511408"/>
                    <a:gd name="connsiteY2" fmla="*/ 232958 h 723495"/>
                    <a:gd name="connsiteX3" fmla="*/ 886408 w 1511408"/>
                    <a:gd name="connsiteY3" fmla="*/ 132945 h 723495"/>
                    <a:gd name="connsiteX4" fmla="*/ 972108 w 1511408"/>
                    <a:gd name="connsiteY4" fmla="*/ 252028 h 723495"/>
                    <a:gd name="connsiteX5" fmla="*/ 1481721 w 1511408"/>
                    <a:gd name="connsiteY5" fmla="*/ 290108 h 723495"/>
                    <a:gd name="connsiteX6" fmla="*/ 800683 w 1511408"/>
                    <a:gd name="connsiteY6" fmla="*/ 723495 h 723495"/>
                    <a:gd name="connsiteX7" fmla="*/ 7615 w 1511408"/>
                    <a:gd name="connsiteY7" fmla="*/ 61122 h 723495"/>
                    <a:gd name="connsiteX0" fmla="*/ 7615 w 1511408"/>
                    <a:gd name="connsiteY0" fmla="*/ 61122 h 723495"/>
                    <a:gd name="connsiteX1" fmla="*/ 151631 w 1511408"/>
                    <a:gd name="connsiteY1" fmla="*/ 61123 h 723495"/>
                    <a:gd name="connsiteX2" fmla="*/ 591133 w 1511408"/>
                    <a:gd name="connsiteY2" fmla="*/ 232958 h 723495"/>
                    <a:gd name="connsiteX3" fmla="*/ 886408 w 1511408"/>
                    <a:gd name="connsiteY3" fmla="*/ 132945 h 723495"/>
                    <a:gd name="connsiteX4" fmla="*/ 972108 w 1511408"/>
                    <a:gd name="connsiteY4" fmla="*/ 252028 h 723495"/>
                    <a:gd name="connsiteX5" fmla="*/ 1481721 w 1511408"/>
                    <a:gd name="connsiteY5" fmla="*/ 290108 h 723495"/>
                    <a:gd name="connsiteX6" fmla="*/ 800683 w 1511408"/>
                    <a:gd name="connsiteY6" fmla="*/ 723495 h 723495"/>
                    <a:gd name="connsiteX7" fmla="*/ 7615 w 1511408"/>
                    <a:gd name="connsiteY7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404155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404155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332147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332147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332147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78478"/>
                    <a:gd name="connsiteY0" fmla="*/ 61122 h 723495"/>
                    <a:gd name="connsiteX1" fmla="*/ 151631 w 1578478"/>
                    <a:gd name="connsiteY1" fmla="*/ 61123 h 723495"/>
                    <a:gd name="connsiteX2" fmla="*/ 591133 w 1578478"/>
                    <a:gd name="connsiteY2" fmla="*/ 232958 h 723495"/>
                    <a:gd name="connsiteX3" fmla="*/ 886408 w 1578478"/>
                    <a:gd name="connsiteY3" fmla="*/ 132945 h 723495"/>
                    <a:gd name="connsiteX4" fmla="*/ 972108 w 1578478"/>
                    <a:gd name="connsiteY4" fmla="*/ 252028 h 723495"/>
                    <a:gd name="connsiteX5" fmla="*/ 1332147 w 1578478"/>
                    <a:gd name="connsiteY5" fmla="*/ 252028 h 723495"/>
                    <a:gd name="connsiteX6" fmla="*/ 1476163 w 1578478"/>
                    <a:gd name="connsiteY6" fmla="*/ 288032 h 723495"/>
                    <a:gd name="connsiteX7" fmla="*/ 800683 w 1578478"/>
                    <a:gd name="connsiteY7" fmla="*/ 723495 h 723495"/>
                    <a:gd name="connsiteX8" fmla="*/ 7615 w 1578478"/>
                    <a:gd name="connsiteY8" fmla="*/ 61122 h 723495"/>
                    <a:gd name="connsiteX0" fmla="*/ 7615 w 1476163"/>
                    <a:gd name="connsiteY0" fmla="*/ 61122 h 723495"/>
                    <a:gd name="connsiteX1" fmla="*/ 151631 w 1476163"/>
                    <a:gd name="connsiteY1" fmla="*/ 61123 h 723495"/>
                    <a:gd name="connsiteX2" fmla="*/ 591133 w 1476163"/>
                    <a:gd name="connsiteY2" fmla="*/ 232958 h 723495"/>
                    <a:gd name="connsiteX3" fmla="*/ 886408 w 1476163"/>
                    <a:gd name="connsiteY3" fmla="*/ 132945 h 723495"/>
                    <a:gd name="connsiteX4" fmla="*/ 972108 w 1476163"/>
                    <a:gd name="connsiteY4" fmla="*/ 252028 h 723495"/>
                    <a:gd name="connsiteX5" fmla="*/ 1332147 w 1476163"/>
                    <a:gd name="connsiteY5" fmla="*/ 252028 h 723495"/>
                    <a:gd name="connsiteX6" fmla="*/ 1476163 w 1476163"/>
                    <a:gd name="connsiteY6" fmla="*/ 288032 h 723495"/>
                    <a:gd name="connsiteX7" fmla="*/ 800683 w 1476163"/>
                    <a:gd name="connsiteY7" fmla="*/ 723495 h 723495"/>
                    <a:gd name="connsiteX8" fmla="*/ 7615 w 1476163"/>
                    <a:gd name="connsiteY8" fmla="*/ 61122 h 723495"/>
                    <a:gd name="connsiteX0" fmla="*/ 7615 w 1476163"/>
                    <a:gd name="connsiteY0" fmla="*/ 61122 h 723495"/>
                    <a:gd name="connsiteX1" fmla="*/ 151631 w 1476163"/>
                    <a:gd name="connsiteY1" fmla="*/ 61123 h 723495"/>
                    <a:gd name="connsiteX2" fmla="*/ 591133 w 1476163"/>
                    <a:gd name="connsiteY2" fmla="*/ 232958 h 723495"/>
                    <a:gd name="connsiteX3" fmla="*/ 886408 w 1476163"/>
                    <a:gd name="connsiteY3" fmla="*/ 132945 h 723495"/>
                    <a:gd name="connsiteX4" fmla="*/ 972108 w 1476163"/>
                    <a:gd name="connsiteY4" fmla="*/ 252028 h 723495"/>
                    <a:gd name="connsiteX5" fmla="*/ 1332147 w 1476163"/>
                    <a:gd name="connsiteY5" fmla="*/ 252028 h 723495"/>
                    <a:gd name="connsiteX6" fmla="*/ 1476163 w 1476163"/>
                    <a:gd name="connsiteY6" fmla="*/ 288032 h 723495"/>
                    <a:gd name="connsiteX7" fmla="*/ 800683 w 1476163"/>
                    <a:gd name="connsiteY7" fmla="*/ 723495 h 723495"/>
                    <a:gd name="connsiteX8" fmla="*/ 7615 w 1476163"/>
                    <a:gd name="connsiteY8" fmla="*/ 61122 h 723495"/>
                    <a:gd name="connsiteX0" fmla="*/ 7615 w 1476163"/>
                    <a:gd name="connsiteY0" fmla="*/ 61122 h 723495"/>
                    <a:gd name="connsiteX1" fmla="*/ 151631 w 1476163"/>
                    <a:gd name="connsiteY1" fmla="*/ 61123 h 723495"/>
                    <a:gd name="connsiteX2" fmla="*/ 591133 w 1476163"/>
                    <a:gd name="connsiteY2" fmla="*/ 232958 h 723495"/>
                    <a:gd name="connsiteX3" fmla="*/ 886408 w 1476163"/>
                    <a:gd name="connsiteY3" fmla="*/ 132945 h 723495"/>
                    <a:gd name="connsiteX4" fmla="*/ 972108 w 1476163"/>
                    <a:gd name="connsiteY4" fmla="*/ 252028 h 723495"/>
                    <a:gd name="connsiteX5" fmla="*/ 1332147 w 1476163"/>
                    <a:gd name="connsiteY5" fmla="*/ 252028 h 723495"/>
                    <a:gd name="connsiteX6" fmla="*/ 1476163 w 1476163"/>
                    <a:gd name="connsiteY6" fmla="*/ 288032 h 723495"/>
                    <a:gd name="connsiteX7" fmla="*/ 800683 w 1476163"/>
                    <a:gd name="connsiteY7" fmla="*/ 723495 h 723495"/>
                    <a:gd name="connsiteX8" fmla="*/ 7615 w 1476163"/>
                    <a:gd name="connsiteY8" fmla="*/ 61122 h 723495"/>
                    <a:gd name="connsiteX0" fmla="*/ 7615 w 1476163"/>
                    <a:gd name="connsiteY0" fmla="*/ 61122 h 723495"/>
                    <a:gd name="connsiteX1" fmla="*/ 151631 w 1476163"/>
                    <a:gd name="connsiteY1" fmla="*/ 61123 h 723495"/>
                    <a:gd name="connsiteX2" fmla="*/ 591133 w 1476163"/>
                    <a:gd name="connsiteY2" fmla="*/ 232958 h 723495"/>
                    <a:gd name="connsiteX3" fmla="*/ 886408 w 1476163"/>
                    <a:gd name="connsiteY3" fmla="*/ 132945 h 723495"/>
                    <a:gd name="connsiteX4" fmla="*/ 972108 w 1476163"/>
                    <a:gd name="connsiteY4" fmla="*/ 252028 h 723495"/>
                    <a:gd name="connsiteX5" fmla="*/ 1332147 w 1476163"/>
                    <a:gd name="connsiteY5" fmla="*/ 252028 h 723495"/>
                    <a:gd name="connsiteX6" fmla="*/ 1476163 w 1476163"/>
                    <a:gd name="connsiteY6" fmla="*/ 288032 h 723495"/>
                    <a:gd name="connsiteX7" fmla="*/ 800683 w 1476163"/>
                    <a:gd name="connsiteY7" fmla="*/ 723495 h 723495"/>
                    <a:gd name="connsiteX8" fmla="*/ 7615 w 1476163"/>
                    <a:gd name="connsiteY8" fmla="*/ 61122 h 723495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86408 w 1476163"/>
                    <a:gd name="connsiteY3" fmla="*/ 132945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86408 w 1476163"/>
                    <a:gd name="connsiteY3" fmla="*/ 132945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86408 w 1476163"/>
                    <a:gd name="connsiteY3" fmla="*/ 132945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86408 w 1476163"/>
                    <a:gd name="connsiteY3" fmla="*/ 132945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73296 h 732254"/>
                    <a:gd name="connsiteX1" fmla="*/ 151631 w 1476163"/>
                    <a:gd name="connsiteY1" fmla="*/ 73297 h 732254"/>
                    <a:gd name="connsiteX2" fmla="*/ 591133 w 1476163"/>
                    <a:gd name="connsiteY2" fmla="*/ 245132 h 732254"/>
                    <a:gd name="connsiteX3" fmla="*/ 828092 w 1476163"/>
                    <a:gd name="connsiteY3" fmla="*/ 120186 h 732254"/>
                    <a:gd name="connsiteX4" fmla="*/ 1332147 w 1476163"/>
                    <a:gd name="connsiteY4" fmla="*/ 264202 h 732254"/>
                    <a:gd name="connsiteX5" fmla="*/ 1476163 w 1476163"/>
                    <a:gd name="connsiteY5" fmla="*/ 300206 h 732254"/>
                    <a:gd name="connsiteX6" fmla="*/ 756084 w 1476163"/>
                    <a:gd name="connsiteY6" fmla="*/ 732254 h 732254"/>
                    <a:gd name="connsiteX7" fmla="*/ 7615 w 1476163"/>
                    <a:gd name="connsiteY7" fmla="*/ 73296 h 732254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1343941 w 1487957"/>
                    <a:gd name="connsiteY3" fmla="*/ 284963 h 753015"/>
                    <a:gd name="connsiteX4" fmla="*/ 1487957 w 1487957"/>
                    <a:gd name="connsiteY4" fmla="*/ 320967 h 753015"/>
                    <a:gd name="connsiteX5" fmla="*/ 767878 w 1487957"/>
                    <a:gd name="connsiteY5" fmla="*/ 753015 h 753015"/>
                    <a:gd name="connsiteX6" fmla="*/ 19409 w 1487957"/>
                    <a:gd name="connsiteY6" fmla="*/ 94057 h 753015"/>
                    <a:gd name="connsiteX0" fmla="*/ 19409 w 1487957"/>
                    <a:gd name="connsiteY0" fmla="*/ 273625 h 932583"/>
                    <a:gd name="connsiteX1" fmla="*/ 163425 w 1487957"/>
                    <a:gd name="connsiteY1" fmla="*/ 273626 h 932583"/>
                    <a:gd name="connsiteX2" fmla="*/ 602927 w 1487957"/>
                    <a:gd name="connsiteY2" fmla="*/ 445461 h 932583"/>
                    <a:gd name="connsiteX3" fmla="*/ 1343941 w 1487957"/>
                    <a:gd name="connsiteY3" fmla="*/ 464531 h 932583"/>
                    <a:gd name="connsiteX4" fmla="*/ 1487957 w 1487957"/>
                    <a:gd name="connsiteY4" fmla="*/ 500535 h 932583"/>
                    <a:gd name="connsiteX5" fmla="*/ 767878 w 1487957"/>
                    <a:gd name="connsiteY5" fmla="*/ 932583 h 932583"/>
                    <a:gd name="connsiteX6" fmla="*/ 19409 w 1487957"/>
                    <a:gd name="connsiteY6" fmla="*/ 273625 h 932583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1487957 w 1487957"/>
                    <a:gd name="connsiteY3" fmla="*/ 320967 h 753015"/>
                    <a:gd name="connsiteX4" fmla="*/ 767878 w 1487957"/>
                    <a:gd name="connsiteY4" fmla="*/ 753015 h 753015"/>
                    <a:gd name="connsiteX5" fmla="*/ 19409 w 1487957"/>
                    <a:gd name="connsiteY5" fmla="*/ 94057 h 753015"/>
                    <a:gd name="connsiteX0" fmla="*/ 19409 w 1487957"/>
                    <a:gd name="connsiteY0" fmla="*/ 364252 h 1023210"/>
                    <a:gd name="connsiteX1" fmla="*/ 163425 w 1487957"/>
                    <a:gd name="connsiteY1" fmla="*/ 364253 h 1023210"/>
                    <a:gd name="connsiteX2" fmla="*/ 602927 w 1487957"/>
                    <a:gd name="connsiteY2" fmla="*/ 536088 h 1023210"/>
                    <a:gd name="connsiteX3" fmla="*/ 1487957 w 1487957"/>
                    <a:gd name="connsiteY3" fmla="*/ 591162 h 1023210"/>
                    <a:gd name="connsiteX4" fmla="*/ 767878 w 1487957"/>
                    <a:gd name="connsiteY4" fmla="*/ 1023210 h 1023210"/>
                    <a:gd name="connsiteX5" fmla="*/ 19409 w 1487957"/>
                    <a:gd name="connsiteY5" fmla="*/ 364252 h 1023210"/>
                    <a:gd name="connsiteX0" fmla="*/ 19409 w 1487957"/>
                    <a:gd name="connsiteY0" fmla="*/ 364252 h 1023210"/>
                    <a:gd name="connsiteX1" fmla="*/ 163425 w 1487957"/>
                    <a:gd name="connsiteY1" fmla="*/ 364253 h 1023210"/>
                    <a:gd name="connsiteX2" fmla="*/ 602927 w 1487957"/>
                    <a:gd name="connsiteY2" fmla="*/ 536088 h 1023210"/>
                    <a:gd name="connsiteX3" fmla="*/ 1487957 w 1487957"/>
                    <a:gd name="connsiteY3" fmla="*/ 591162 h 1023210"/>
                    <a:gd name="connsiteX4" fmla="*/ 767878 w 1487957"/>
                    <a:gd name="connsiteY4" fmla="*/ 1023210 h 1023210"/>
                    <a:gd name="connsiteX5" fmla="*/ 19409 w 1487957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31469"/>
                    <a:gd name="connsiteY0" fmla="*/ 364252 h 1023210"/>
                    <a:gd name="connsiteX1" fmla="*/ 163425 w 1531469"/>
                    <a:gd name="connsiteY1" fmla="*/ 364253 h 1023210"/>
                    <a:gd name="connsiteX2" fmla="*/ 602927 w 1531469"/>
                    <a:gd name="connsiteY2" fmla="*/ 536088 h 1023210"/>
                    <a:gd name="connsiteX3" fmla="*/ 1487957 w 1531469"/>
                    <a:gd name="connsiteY3" fmla="*/ 591162 h 1023210"/>
                    <a:gd name="connsiteX4" fmla="*/ 767878 w 1531469"/>
                    <a:gd name="connsiteY4" fmla="*/ 1023210 h 1023210"/>
                    <a:gd name="connsiteX5" fmla="*/ 19409 w 1531469"/>
                    <a:gd name="connsiteY5" fmla="*/ 364252 h 1023210"/>
                    <a:gd name="connsiteX0" fmla="*/ 19409 w 1531469"/>
                    <a:gd name="connsiteY0" fmla="*/ 364252 h 1023210"/>
                    <a:gd name="connsiteX1" fmla="*/ 163425 w 1531469"/>
                    <a:gd name="connsiteY1" fmla="*/ 364253 h 1023210"/>
                    <a:gd name="connsiteX2" fmla="*/ 602927 w 1531469"/>
                    <a:gd name="connsiteY2" fmla="*/ 536088 h 1023210"/>
                    <a:gd name="connsiteX3" fmla="*/ 1487957 w 1531469"/>
                    <a:gd name="connsiteY3" fmla="*/ 591162 h 1023210"/>
                    <a:gd name="connsiteX4" fmla="*/ 767878 w 1531469"/>
                    <a:gd name="connsiteY4" fmla="*/ 1023210 h 1023210"/>
                    <a:gd name="connsiteX5" fmla="*/ 19409 w 1531469"/>
                    <a:gd name="connsiteY5" fmla="*/ 364252 h 1023210"/>
                    <a:gd name="connsiteX0" fmla="*/ 19409 w 1520394"/>
                    <a:gd name="connsiteY0" fmla="*/ 364252 h 1023210"/>
                    <a:gd name="connsiteX1" fmla="*/ 163425 w 1520394"/>
                    <a:gd name="connsiteY1" fmla="*/ 364253 h 1023210"/>
                    <a:gd name="connsiteX2" fmla="*/ 602927 w 1520394"/>
                    <a:gd name="connsiteY2" fmla="*/ 536088 h 1023210"/>
                    <a:gd name="connsiteX3" fmla="*/ 1487957 w 1520394"/>
                    <a:gd name="connsiteY3" fmla="*/ 591162 h 1023210"/>
                    <a:gd name="connsiteX4" fmla="*/ 767878 w 1520394"/>
                    <a:gd name="connsiteY4" fmla="*/ 1023210 h 1023210"/>
                    <a:gd name="connsiteX5" fmla="*/ 19409 w 1520394"/>
                    <a:gd name="connsiteY5" fmla="*/ 364252 h 1023210"/>
                    <a:gd name="connsiteX0" fmla="*/ 19409 w 1506144"/>
                    <a:gd name="connsiteY0" fmla="*/ 364252 h 1023210"/>
                    <a:gd name="connsiteX1" fmla="*/ 163425 w 1506144"/>
                    <a:gd name="connsiteY1" fmla="*/ 364253 h 1023210"/>
                    <a:gd name="connsiteX2" fmla="*/ 602927 w 1506144"/>
                    <a:gd name="connsiteY2" fmla="*/ 536088 h 1023210"/>
                    <a:gd name="connsiteX3" fmla="*/ 1487957 w 1506144"/>
                    <a:gd name="connsiteY3" fmla="*/ 591162 h 1023210"/>
                    <a:gd name="connsiteX4" fmla="*/ 767878 w 1506144"/>
                    <a:gd name="connsiteY4" fmla="*/ 1023210 h 1023210"/>
                    <a:gd name="connsiteX5" fmla="*/ 19409 w 1506144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496653"/>
                    <a:gd name="connsiteY0" fmla="*/ 364252 h 1023210"/>
                    <a:gd name="connsiteX1" fmla="*/ 163425 w 1496653"/>
                    <a:gd name="connsiteY1" fmla="*/ 364253 h 1023210"/>
                    <a:gd name="connsiteX2" fmla="*/ 602927 w 1496653"/>
                    <a:gd name="connsiteY2" fmla="*/ 536088 h 1023210"/>
                    <a:gd name="connsiteX3" fmla="*/ 1487957 w 1496653"/>
                    <a:gd name="connsiteY3" fmla="*/ 591162 h 1023210"/>
                    <a:gd name="connsiteX4" fmla="*/ 767878 w 1496653"/>
                    <a:gd name="connsiteY4" fmla="*/ 1023210 h 1023210"/>
                    <a:gd name="connsiteX5" fmla="*/ 19409 w 1496653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518981"/>
                    <a:gd name="connsiteY0" fmla="*/ 364252 h 1023210"/>
                    <a:gd name="connsiteX1" fmla="*/ 163425 w 1518981"/>
                    <a:gd name="connsiteY1" fmla="*/ 364253 h 1023210"/>
                    <a:gd name="connsiteX2" fmla="*/ 602927 w 1518981"/>
                    <a:gd name="connsiteY2" fmla="*/ 536088 h 1023210"/>
                    <a:gd name="connsiteX3" fmla="*/ 1487957 w 1518981"/>
                    <a:gd name="connsiteY3" fmla="*/ 591162 h 1023210"/>
                    <a:gd name="connsiteX4" fmla="*/ 767878 w 1518981"/>
                    <a:gd name="connsiteY4" fmla="*/ 1023210 h 1023210"/>
                    <a:gd name="connsiteX5" fmla="*/ 19409 w 1518981"/>
                    <a:gd name="connsiteY5" fmla="*/ 364252 h 1023210"/>
                    <a:gd name="connsiteX0" fmla="*/ 19409 w 1518981"/>
                    <a:gd name="connsiteY0" fmla="*/ 364252 h 1023210"/>
                    <a:gd name="connsiteX1" fmla="*/ 163425 w 1518981"/>
                    <a:gd name="connsiteY1" fmla="*/ 364253 h 1023210"/>
                    <a:gd name="connsiteX2" fmla="*/ 602927 w 1518981"/>
                    <a:gd name="connsiteY2" fmla="*/ 536088 h 1023210"/>
                    <a:gd name="connsiteX3" fmla="*/ 1487957 w 1518981"/>
                    <a:gd name="connsiteY3" fmla="*/ 591162 h 1023210"/>
                    <a:gd name="connsiteX4" fmla="*/ 767878 w 1518981"/>
                    <a:gd name="connsiteY4" fmla="*/ 1023210 h 1023210"/>
                    <a:gd name="connsiteX5" fmla="*/ 19409 w 1518981"/>
                    <a:gd name="connsiteY5" fmla="*/ 364252 h 1023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18981" h="1023210">
                      <a:moveTo>
                        <a:pt x="19409" y="364252"/>
                      </a:moveTo>
                      <a:cubicBezTo>
                        <a:pt x="22553" y="303143"/>
                        <a:pt x="131975" y="270195"/>
                        <a:pt x="163425" y="364253"/>
                      </a:cubicBezTo>
                      <a:cubicBezTo>
                        <a:pt x="216298" y="494279"/>
                        <a:pt x="373402" y="684640"/>
                        <a:pt x="602927" y="536088"/>
                      </a:cubicBezTo>
                      <a:cubicBezTo>
                        <a:pt x="1315708" y="0"/>
                        <a:pt x="1518981" y="403104"/>
                        <a:pt x="1487957" y="591162"/>
                      </a:cubicBezTo>
                      <a:cubicBezTo>
                        <a:pt x="1464817" y="744692"/>
                        <a:pt x="1151894" y="993954"/>
                        <a:pt x="767878" y="1023210"/>
                      </a:cubicBezTo>
                      <a:cubicBezTo>
                        <a:pt x="236352" y="1016886"/>
                        <a:pt x="0" y="570329"/>
                        <a:pt x="19409" y="36425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alpha val="0"/>
                      </a:schemeClr>
                    </a:gs>
                    <a:gs pos="0">
                      <a:schemeClr val="bg1">
                        <a:lumMod val="95000"/>
                        <a:alpha val="26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6" name="반짝 327"/>
                <p:cNvSpPr/>
                <p:nvPr/>
              </p:nvSpPr>
              <p:spPr>
                <a:xfrm rot="16911505">
                  <a:off x="6033244" y="3180547"/>
                  <a:ext cx="748491" cy="1618989"/>
                </a:xfrm>
                <a:prstGeom prst="moon">
                  <a:avLst>
                    <a:gd name="adj" fmla="val 14214"/>
                  </a:avLst>
                </a:prstGeom>
                <a:gradFill>
                  <a:gsLst>
                    <a:gs pos="23000">
                      <a:srgbClr val="0B233E"/>
                    </a:gs>
                    <a:gs pos="63000">
                      <a:srgbClr val="00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7" name="타원 126"/>
                <p:cNvSpPr/>
                <p:nvPr/>
              </p:nvSpPr>
              <p:spPr bwMode="auto">
                <a:xfrm rot="13645745">
                  <a:off x="6761345" y="4016935"/>
                  <a:ext cx="70042" cy="177375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49" name="그룹 176"/>
            <p:cNvGrpSpPr/>
            <p:nvPr/>
          </p:nvGrpSpPr>
          <p:grpSpPr>
            <a:xfrm>
              <a:off x="860798" y="2078729"/>
              <a:ext cx="1396891" cy="1368154"/>
              <a:chOff x="1691680" y="3248981"/>
              <a:chExt cx="1690960" cy="1656182"/>
            </a:xfrm>
          </p:grpSpPr>
          <p:sp>
            <p:nvSpPr>
              <p:cNvPr id="106" name="Freeform 10"/>
              <p:cNvSpPr>
                <a:spLocks/>
              </p:cNvSpPr>
              <p:nvPr/>
            </p:nvSpPr>
            <p:spPr bwMode="auto">
              <a:xfrm>
                <a:off x="1691680" y="3248981"/>
                <a:ext cx="1656184" cy="1656182"/>
              </a:xfrm>
              <a:custGeom>
                <a:avLst/>
                <a:gdLst/>
                <a:ahLst/>
                <a:cxnLst>
                  <a:cxn ang="0">
                    <a:pos x="1202" y="632"/>
                  </a:cxn>
                  <a:cxn ang="0">
                    <a:pos x="1190" y="722"/>
                  </a:cxn>
                  <a:cxn ang="0">
                    <a:pos x="1166" y="808"/>
                  </a:cxn>
                  <a:cxn ang="0">
                    <a:pos x="1130" y="888"/>
                  </a:cxn>
                  <a:cxn ang="0">
                    <a:pos x="1084" y="960"/>
                  </a:cxn>
                  <a:cxn ang="0">
                    <a:pos x="1026" y="1026"/>
                  </a:cxn>
                  <a:cxn ang="0">
                    <a:pos x="962" y="1082"/>
                  </a:cxn>
                  <a:cxn ang="0">
                    <a:pos x="888" y="1130"/>
                  </a:cxn>
                  <a:cxn ang="0">
                    <a:pos x="808" y="1166"/>
                  </a:cxn>
                  <a:cxn ang="0">
                    <a:pos x="722" y="1190"/>
                  </a:cxn>
                  <a:cxn ang="0">
                    <a:pos x="632" y="1202"/>
                  </a:cxn>
                  <a:cxn ang="0">
                    <a:pos x="570" y="1202"/>
                  </a:cxn>
                  <a:cxn ang="0">
                    <a:pos x="480" y="1190"/>
                  </a:cxn>
                  <a:cxn ang="0">
                    <a:pos x="394" y="1166"/>
                  </a:cxn>
                  <a:cxn ang="0">
                    <a:pos x="314" y="1130"/>
                  </a:cxn>
                  <a:cxn ang="0">
                    <a:pos x="242" y="1082"/>
                  </a:cxn>
                  <a:cxn ang="0">
                    <a:pos x="176" y="1026"/>
                  </a:cxn>
                  <a:cxn ang="0">
                    <a:pos x="118" y="960"/>
                  </a:cxn>
                  <a:cxn ang="0">
                    <a:pos x="72" y="888"/>
                  </a:cxn>
                  <a:cxn ang="0">
                    <a:pos x="36" y="808"/>
                  </a:cxn>
                  <a:cxn ang="0">
                    <a:pos x="12" y="722"/>
                  </a:cxn>
                  <a:cxn ang="0">
                    <a:pos x="0" y="632"/>
                  </a:cxn>
                  <a:cxn ang="0">
                    <a:pos x="0" y="570"/>
                  </a:cxn>
                  <a:cxn ang="0">
                    <a:pos x="12" y="480"/>
                  </a:cxn>
                  <a:cxn ang="0">
                    <a:pos x="36" y="394"/>
                  </a:cxn>
                  <a:cxn ang="0">
                    <a:pos x="72" y="314"/>
                  </a:cxn>
                  <a:cxn ang="0">
                    <a:pos x="118" y="240"/>
                  </a:cxn>
                  <a:cxn ang="0">
                    <a:pos x="176" y="176"/>
                  </a:cxn>
                  <a:cxn ang="0">
                    <a:pos x="242" y="118"/>
                  </a:cxn>
                  <a:cxn ang="0">
                    <a:pos x="314" y="72"/>
                  </a:cxn>
                  <a:cxn ang="0">
                    <a:pos x="394" y="36"/>
                  </a:cxn>
                  <a:cxn ang="0">
                    <a:pos x="480" y="12"/>
                  </a:cxn>
                  <a:cxn ang="0">
                    <a:pos x="570" y="0"/>
                  </a:cxn>
                  <a:cxn ang="0">
                    <a:pos x="632" y="0"/>
                  </a:cxn>
                  <a:cxn ang="0">
                    <a:pos x="722" y="12"/>
                  </a:cxn>
                  <a:cxn ang="0">
                    <a:pos x="808" y="36"/>
                  </a:cxn>
                  <a:cxn ang="0">
                    <a:pos x="888" y="72"/>
                  </a:cxn>
                  <a:cxn ang="0">
                    <a:pos x="962" y="118"/>
                  </a:cxn>
                  <a:cxn ang="0">
                    <a:pos x="1026" y="176"/>
                  </a:cxn>
                  <a:cxn ang="0">
                    <a:pos x="1084" y="240"/>
                  </a:cxn>
                  <a:cxn ang="0">
                    <a:pos x="1130" y="314"/>
                  </a:cxn>
                  <a:cxn ang="0">
                    <a:pos x="1166" y="394"/>
                  </a:cxn>
                  <a:cxn ang="0">
                    <a:pos x="1190" y="480"/>
                  </a:cxn>
                  <a:cxn ang="0">
                    <a:pos x="1202" y="570"/>
                  </a:cxn>
                </a:cxnLst>
                <a:rect l="0" t="0" r="r" b="b"/>
                <a:pathLst>
                  <a:path w="1202" h="1202">
                    <a:moveTo>
                      <a:pt x="1202" y="600"/>
                    </a:moveTo>
                    <a:lnTo>
                      <a:pt x="1202" y="600"/>
                    </a:lnTo>
                    <a:lnTo>
                      <a:pt x="1202" y="632"/>
                    </a:lnTo>
                    <a:lnTo>
                      <a:pt x="1200" y="662"/>
                    </a:lnTo>
                    <a:lnTo>
                      <a:pt x="1196" y="692"/>
                    </a:lnTo>
                    <a:lnTo>
                      <a:pt x="1190" y="722"/>
                    </a:lnTo>
                    <a:lnTo>
                      <a:pt x="1184" y="752"/>
                    </a:lnTo>
                    <a:lnTo>
                      <a:pt x="1176" y="780"/>
                    </a:lnTo>
                    <a:lnTo>
                      <a:pt x="1166" y="808"/>
                    </a:lnTo>
                    <a:lnTo>
                      <a:pt x="1156" y="834"/>
                    </a:lnTo>
                    <a:lnTo>
                      <a:pt x="1144" y="862"/>
                    </a:lnTo>
                    <a:lnTo>
                      <a:pt x="1130" y="888"/>
                    </a:lnTo>
                    <a:lnTo>
                      <a:pt x="1116" y="912"/>
                    </a:lnTo>
                    <a:lnTo>
                      <a:pt x="1100" y="938"/>
                    </a:lnTo>
                    <a:lnTo>
                      <a:pt x="1084" y="960"/>
                    </a:lnTo>
                    <a:lnTo>
                      <a:pt x="1066" y="984"/>
                    </a:lnTo>
                    <a:lnTo>
                      <a:pt x="1046" y="1006"/>
                    </a:lnTo>
                    <a:lnTo>
                      <a:pt x="1026" y="1026"/>
                    </a:lnTo>
                    <a:lnTo>
                      <a:pt x="1006" y="1046"/>
                    </a:lnTo>
                    <a:lnTo>
                      <a:pt x="984" y="1066"/>
                    </a:lnTo>
                    <a:lnTo>
                      <a:pt x="962" y="1082"/>
                    </a:lnTo>
                    <a:lnTo>
                      <a:pt x="938" y="1100"/>
                    </a:lnTo>
                    <a:lnTo>
                      <a:pt x="914" y="1116"/>
                    </a:lnTo>
                    <a:lnTo>
                      <a:pt x="888" y="1130"/>
                    </a:lnTo>
                    <a:lnTo>
                      <a:pt x="862" y="1144"/>
                    </a:lnTo>
                    <a:lnTo>
                      <a:pt x="836" y="1156"/>
                    </a:lnTo>
                    <a:lnTo>
                      <a:pt x="808" y="1166"/>
                    </a:lnTo>
                    <a:lnTo>
                      <a:pt x="780" y="1176"/>
                    </a:lnTo>
                    <a:lnTo>
                      <a:pt x="752" y="1184"/>
                    </a:lnTo>
                    <a:lnTo>
                      <a:pt x="722" y="1190"/>
                    </a:lnTo>
                    <a:lnTo>
                      <a:pt x="692" y="1196"/>
                    </a:lnTo>
                    <a:lnTo>
                      <a:pt x="662" y="1200"/>
                    </a:lnTo>
                    <a:lnTo>
                      <a:pt x="632" y="1202"/>
                    </a:lnTo>
                    <a:lnTo>
                      <a:pt x="602" y="1202"/>
                    </a:lnTo>
                    <a:lnTo>
                      <a:pt x="602" y="1202"/>
                    </a:lnTo>
                    <a:lnTo>
                      <a:pt x="570" y="1202"/>
                    </a:lnTo>
                    <a:lnTo>
                      <a:pt x="540" y="1200"/>
                    </a:lnTo>
                    <a:lnTo>
                      <a:pt x="510" y="1196"/>
                    </a:lnTo>
                    <a:lnTo>
                      <a:pt x="480" y="1190"/>
                    </a:lnTo>
                    <a:lnTo>
                      <a:pt x="450" y="1184"/>
                    </a:lnTo>
                    <a:lnTo>
                      <a:pt x="422" y="1176"/>
                    </a:lnTo>
                    <a:lnTo>
                      <a:pt x="394" y="1166"/>
                    </a:lnTo>
                    <a:lnTo>
                      <a:pt x="366" y="1156"/>
                    </a:lnTo>
                    <a:lnTo>
                      <a:pt x="340" y="1144"/>
                    </a:lnTo>
                    <a:lnTo>
                      <a:pt x="314" y="1130"/>
                    </a:lnTo>
                    <a:lnTo>
                      <a:pt x="290" y="1116"/>
                    </a:lnTo>
                    <a:lnTo>
                      <a:pt x="264" y="1100"/>
                    </a:lnTo>
                    <a:lnTo>
                      <a:pt x="242" y="1082"/>
                    </a:lnTo>
                    <a:lnTo>
                      <a:pt x="218" y="1066"/>
                    </a:lnTo>
                    <a:lnTo>
                      <a:pt x="196" y="1046"/>
                    </a:lnTo>
                    <a:lnTo>
                      <a:pt x="176" y="1026"/>
                    </a:lnTo>
                    <a:lnTo>
                      <a:pt x="156" y="1006"/>
                    </a:lnTo>
                    <a:lnTo>
                      <a:pt x="136" y="984"/>
                    </a:lnTo>
                    <a:lnTo>
                      <a:pt x="118" y="960"/>
                    </a:lnTo>
                    <a:lnTo>
                      <a:pt x="102" y="938"/>
                    </a:lnTo>
                    <a:lnTo>
                      <a:pt x="86" y="912"/>
                    </a:lnTo>
                    <a:lnTo>
                      <a:pt x="72" y="888"/>
                    </a:lnTo>
                    <a:lnTo>
                      <a:pt x="58" y="862"/>
                    </a:lnTo>
                    <a:lnTo>
                      <a:pt x="46" y="834"/>
                    </a:lnTo>
                    <a:lnTo>
                      <a:pt x="36" y="808"/>
                    </a:lnTo>
                    <a:lnTo>
                      <a:pt x="26" y="780"/>
                    </a:lnTo>
                    <a:lnTo>
                      <a:pt x="18" y="752"/>
                    </a:lnTo>
                    <a:lnTo>
                      <a:pt x="12" y="722"/>
                    </a:lnTo>
                    <a:lnTo>
                      <a:pt x="6" y="692"/>
                    </a:lnTo>
                    <a:lnTo>
                      <a:pt x="2" y="662"/>
                    </a:lnTo>
                    <a:lnTo>
                      <a:pt x="0" y="632"/>
                    </a:lnTo>
                    <a:lnTo>
                      <a:pt x="0" y="600"/>
                    </a:lnTo>
                    <a:lnTo>
                      <a:pt x="0" y="600"/>
                    </a:lnTo>
                    <a:lnTo>
                      <a:pt x="0" y="570"/>
                    </a:lnTo>
                    <a:lnTo>
                      <a:pt x="2" y="540"/>
                    </a:lnTo>
                    <a:lnTo>
                      <a:pt x="6" y="510"/>
                    </a:lnTo>
                    <a:lnTo>
                      <a:pt x="12" y="480"/>
                    </a:lnTo>
                    <a:lnTo>
                      <a:pt x="18" y="450"/>
                    </a:lnTo>
                    <a:lnTo>
                      <a:pt x="26" y="422"/>
                    </a:lnTo>
                    <a:lnTo>
                      <a:pt x="36" y="394"/>
                    </a:lnTo>
                    <a:lnTo>
                      <a:pt x="46" y="366"/>
                    </a:lnTo>
                    <a:lnTo>
                      <a:pt x="58" y="340"/>
                    </a:lnTo>
                    <a:lnTo>
                      <a:pt x="72" y="314"/>
                    </a:lnTo>
                    <a:lnTo>
                      <a:pt x="86" y="288"/>
                    </a:lnTo>
                    <a:lnTo>
                      <a:pt x="102" y="264"/>
                    </a:lnTo>
                    <a:lnTo>
                      <a:pt x="118" y="240"/>
                    </a:lnTo>
                    <a:lnTo>
                      <a:pt x="136" y="218"/>
                    </a:lnTo>
                    <a:lnTo>
                      <a:pt x="156" y="196"/>
                    </a:lnTo>
                    <a:lnTo>
                      <a:pt x="176" y="176"/>
                    </a:lnTo>
                    <a:lnTo>
                      <a:pt x="196" y="156"/>
                    </a:lnTo>
                    <a:lnTo>
                      <a:pt x="218" y="136"/>
                    </a:lnTo>
                    <a:lnTo>
                      <a:pt x="242" y="118"/>
                    </a:lnTo>
                    <a:lnTo>
                      <a:pt x="264" y="102"/>
                    </a:lnTo>
                    <a:lnTo>
                      <a:pt x="290" y="86"/>
                    </a:lnTo>
                    <a:lnTo>
                      <a:pt x="314" y="72"/>
                    </a:lnTo>
                    <a:lnTo>
                      <a:pt x="340" y="58"/>
                    </a:lnTo>
                    <a:lnTo>
                      <a:pt x="366" y="46"/>
                    </a:lnTo>
                    <a:lnTo>
                      <a:pt x="394" y="36"/>
                    </a:lnTo>
                    <a:lnTo>
                      <a:pt x="422" y="26"/>
                    </a:lnTo>
                    <a:lnTo>
                      <a:pt x="450" y="18"/>
                    </a:lnTo>
                    <a:lnTo>
                      <a:pt x="480" y="12"/>
                    </a:lnTo>
                    <a:lnTo>
                      <a:pt x="510" y="6"/>
                    </a:lnTo>
                    <a:lnTo>
                      <a:pt x="540" y="2"/>
                    </a:lnTo>
                    <a:lnTo>
                      <a:pt x="570" y="0"/>
                    </a:lnTo>
                    <a:lnTo>
                      <a:pt x="602" y="0"/>
                    </a:lnTo>
                    <a:lnTo>
                      <a:pt x="602" y="0"/>
                    </a:lnTo>
                    <a:lnTo>
                      <a:pt x="632" y="0"/>
                    </a:lnTo>
                    <a:lnTo>
                      <a:pt x="662" y="2"/>
                    </a:lnTo>
                    <a:lnTo>
                      <a:pt x="692" y="6"/>
                    </a:lnTo>
                    <a:lnTo>
                      <a:pt x="722" y="12"/>
                    </a:lnTo>
                    <a:lnTo>
                      <a:pt x="752" y="18"/>
                    </a:lnTo>
                    <a:lnTo>
                      <a:pt x="780" y="26"/>
                    </a:lnTo>
                    <a:lnTo>
                      <a:pt x="808" y="36"/>
                    </a:lnTo>
                    <a:lnTo>
                      <a:pt x="836" y="46"/>
                    </a:lnTo>
                    <a:lnTo>
                      <a:pt x="862" y="58"/>
                    </a:lnTo>
                    <a:lnTo>
                      <a:pt x="888" y="72"/>
                    </a:lnTo>
                    <a:lnTo>
                      <a:pt x="914" y="86"/>
                    </a:lnTo>
                    <a:lnTo>
                      <a:pt x="938" y="102"/>
                    </a:lnTo>
                    <a:lnTo>
                      <a:pt x="962" y="118"/>
                    </a:lnTo>
                    <a:lnTo>
                      <a:pt x="984" y="136"/>
                    </a:lnTo>
                    <a:lnTo>
                      <a:pt x="1006" y="156"/>
                    </a:lnTo>
                    <a:lnTo>
                      <a:pt x="1026" y="176"/>
                    </a:lnTo>
                    <a:lnTo>
                      <a:pt x="1046" y="196"/>
                    </a:lnTo>
                    <a:lnTo>
                      <a:pt x="1066" y="218"/>
                    </a:lnTo>
                    <a:lnTo>
                      <a:pt x="1084" y="240"/>
                    </a:lnTo>
                    <a:lnTo>
                      <a:pt x="1100" y="264"/>
                    </a:lnTo>
                    <a:lnTo>
                      <a:pt x="1116" y="288"/>
                    </a:lnTo>
                    <a:lnTo>
                      <a:pt x="1130" y="314"/>
                    </a:lnTo>
                    <a:lnTo>
                      <a:pt x="1144" y="340"/>
                    </a:lnTo>
                    <a:lnTo>
                      <a:pt x="1156" y="366"/>
                    </a:lnTo>
                    <a:lnTo>
                      <a:pt x="1166" y="394"/>
                    </a:lnTo>
                    <a:lnTo>
                      <a:pt x="1176" y="422"/>
                    </a:lnTo>
                    <a:lnTo>
                      <a:pt x="1184" y="450"/>
                    </a:lnTo>
                    <a:lnTo>
                      <a:pt x="1190" y="480"/>
                    </a:lnTo>
                    <a:lnTo>
                      <a:pt x="1196" y="510"/>
                    </a:lnTo>
                    <a:lnTo>
                      <a:pt x="1200" y="540"/>
                    </a:lnTo>
                    <a:lnTo>
                      <a:pt x="1202" y="570"/>
                    </a:lnTo>
                    <a:lnTo>
                      <a:pt x="1202" y="600"/>
                    </a:lnTo>
                    <a:lnTo>
                      <a:pt x="1202" y="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rgbClr val="E6E6E6"/>
                  </a:gs>
                </a:gsLst>
                <a:path path="shape">
                  <a:fillToRect l="50000" t="50000" r="50000" b="50000"/>
                </a:path>
                <a:tileRect/>
              </a:gradFill>
              <a:ln w="50800">
                <a:solidFill>
                  <a:schemeClr val="bg1">
                    <a:lumMod val="95000"/>
                  </a:schemeClr>
                </a:solidFill>
                <a:headEnd type="oval"/>
                <a:tailEnd type="oval"/>
              </a:ln>
              <a:effectLst>
                <a:innerShdw blurRad="2540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50" name="그룹 138"/>
              <p:cNvGrpSpPr/>
              <p:nvPr/>
            </p:nvGrpSpPr>
            <p:grpSpPr>
              <a:xfrm rot="21393899">
                <a:off x="1711084" y="3581834"/>
                <a:ext cx="1208640" cy="1266969"/>
                <a:chOff x="7952387" y="2899836"/>
                <a:chExt cx="1392534" cy="1459744"/>
              </a:xfrm>
            </p:grpSpPr>
            <p:grpSp>
              <p:nvGrpSpPr>
                <p:cNvPr id="51" name="그룹 265"/>
                <p:cNvGrpSpPr/>
                <p:nvPr/>
              </p:nvGrpSpPr>
              <p:grpSpPr>
                <a:xfrm>
                  <a:off x="7993563" y="3638329"/>
                  <a:ext cx="1351358" cy="721251"/>
                  <a:chOff x="1484459" y="3266819"/>
                  <a:chExt cx="1351358" cy="721251"/>
                </a:xfrm>
              </p:grpSpPr>
              <p:sp>
                <p:nvSpPr>
                  <p:cNvPr id="121" name="반짝 327"/>
                  <p:cNvSpPr/>
                  <p:nvPr/>
                </p:nvSpPr>
                <p:spPr>
                  <a:xfrm rot="16911505">
                    <a:off x="1823560" y="3065822"/>
                    <a:ext cx="583147" cy="1261350"/>
                  </a:xfrm>
                  <a:prstGeom prst="moon">
                    <a:avLst>
                      <a:gd name="adj" fmla="val 14214"/>
                    </a:avLst>
                  </a:prstGeom>
                  <a:gradFill>
                    <a:gsLst>
                      <a:gs pos="23000">
                        <a:schemeClr val="bg1"/>
                      </a:gs>
                      <a:gs pos="63000">
                        <a:srgbClr val="000000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22" name="자유형 121"/>
                  <p:cNvSpPr/>
                  <p:nvPr/>
                </p:nvSpPr>
                <p:spPr>
                  <a:xfrm rot="5772590">
                    <a:off x="2301363" y="3350418"/>
                    <a:ext cx="618054" cy="450855"/>
                  </a:xfrm>
                  <a:custGeom>
                    <a:avLst/>
                    <a:gdLst>
                      <a:gd name="connsiteX0" fmla="*/ 0 w 1433512"/>
                      <a:gd name="connsiteY0" fmla="*/ 145256 h 669131"/>
                      <a:gd name="connsiteX1" fmla="*/ 33337 w 1433512"/>
                      <a:gd name="connsiteY1" fmla="*/ 250031 h 669131"/>
                      <a:gd name="connsiteX2" fmla="*/ 230981 w 1433512"/>
                      <a:gd name="connsiteY2" fmla="*/ 290513 h 669131"/>
                      <a:gd name="connsiteX3" fmla="*/ 1131093 w 1433512"/>
                      <a:gd name="connsiteY3" fmla="*/ 471488 h 669131"/>
                      <a:gd name="connsiteX4" fmla="*/ 1340643 w 1433512"/>
                      <a:gd name="connsiteY4" fmla="*/ 669131 h 669131"/>
                      <a:gd name="connsiteX5" fmla="*/ 1433512 w 1433512"/>
                      <a:gd name="connsiteY5" fmla="*/ 538163 h 669131"/>
                      <a:gd name="connsiteX6" fmla="*/ 1312068 w 1433512"/>
                      <a:gd name="connsiteY6" fmla="*/ 250031 h 669131"/>
                      <a:gd name="connsiteX7" fmla="*/ 104775 w 1433512"/>
                      <a:gd name="connsiteY7" fmla="*/ 0 h 669131"/>
                      <a:gd name="connsiteX8" fmla="*/ 0 w 1433512"/>
                      <a:gd name="connsiteY8" fmla="*/ 145256 h 669131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31192 w 1467160"/>
                      <a:gd name="connsiteY0" fmla="*/ 369478 h 897868"/>
                      <a:gd name="connsiteX1" fmla="*/ 64529 w 1467160"/>
                      <a:gd name="connsiteY1" fmla="*/ 474253 h 897868"/>
                      <a:gd name="connsiteX2" fmla="*/ 262173 w 1467160"/>
                      <a:gd name="connsiteY2" fmla="*/ 514735 h 897868"/>
                      <a:gd name="connsiteX3" fmla="*/ 1162285 w 1467160"/>
                      <a:gd name="connsiteY3" fmla="*/ 695710 h 897868"/>
                      <a:gd name="connsiteX4" fmla="*/ 1371835 w 1467160"/>
                      <a:gd name="connsiteY4" fmla="*/ 893353 h 897868"/>
                      <a:gd name="connsiteX5" fmla="*/ 1464704 w 1467160"/>
                      <a:gd name="connsiteY5" fmla="*/ 762385 h 897868"/>
                      <a:gd name="connsiteX6" fmla="*/ 1343260 w 1467160"/>
                      <a:gd name="connsiteY6" fmla="*/ 474253 h 897868"/>
                      <a:gd name="connsiteX7" fmla="*/ 135967 w 1467160"/>
                      <a:gd name="connsiteY7" fmla="*/ 224222 h 897868"/>
                      <a:gd name="connsiteX8" fmla="*/ 31192 w 1467160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433400 h 961790"/>
                      <a:gd name="connsiteX1" fmla="*/ 47067 w 1449698"/>
                      <a:gd name="connsiteY1" fmla="*/ 538175 h 961790"/>
                      <a:gd name="connsiteX2" fmla="*/ 244711 w 1449698"/>
                      <a:gd name="connsiteY2" fmla="*/ 578657 h 961790"/>
                      <a:gd name="connsiteX3" fmla="*/ 1144823 w 1449698"/>
                      <a:gd name="connsiteY3" fmla="*/ 759632 h 961790"/>
                      <a:gd name="connsiteX4" fmla="*/ 1354373 w 1449698"/>
                      <a:gd name="connsiteY4" fmla="*/ 957275 h 961790"/>
                      <a:gd name="connsiteX5" fmla="*/ 1447242 w 1449698"/>
                      <a:gd name="connsiteY5" fmla="*/ 826307 h 961790"/>
                      <a:gd name="connsiteX6" fmla="*/ 1325798 w 1449698"/>
                      <a:gd name="connsiteY6" fmla="*/ 538175 h 961790"/>
                      <a:gd name="connsiteX7" fmla="*/ 118505 w 1449698"/>
                      <a:gd name="connsiteY7" fmla="*/ 288144 h 961790"/>
                      <a:gd name="connsiteX8" fmla="*/ 13730 w 1449698"/>
                      <a:gd name="connsiteY8" fmla="*/ 433400 h 961790"/>
                      <a:gd name="connsiteX0" fmla="*/ 13730 w 1449698"/>
                      <a:gd name="connsiteY0" fmla="*/ 433400 h 961790"/>
                      <a:gd name="connsiteX1" fmla="*/ 47067 w 1449698"/>
                      <a:gd name="connsiteY1" fmla="*/ 538175 h 961790"/>
                      <a:gd name="connsiteX2" fmla="*/ 244711 w 1449698"/>
                      <a:gd name="connsiteY2" fmla="*/ 578657 h 961790"/>
                      <a:gd name="connsiteX3" fmla="*/ 1144823 w 1449698"/>
                      <a:gd name="connsiteY3" fmla="*/ 759632 h 961790"/>
                      <a:gd name="connsiteX4" fmla="*/ 1354373 w 1449698"/>
                      <a:gd name="connsiteY4" fmla="*/ 957275 h 961790"/>
                      <a:gd name="connsiteX5" fmla="*/ 1447242 w 1449698"/>
                      <a:gd name="connsiteY5" fmla="*/ 826307 h 961790"/>
                      <a:gd name="connsiteX6" fmla="*/ 1325798 w 1449698"/>
                      <a:gd name="connsiteY6" fmla="*/ 538175 h 961790"/>
                      <a:gd name="connsiteX7" fmla="*/ 118505 w 1449698"/>
                      <a:gd name="connsiteY7" fmla="*/ 288144 h 961790"/>
                      <a:gd name="connsiteX8" fmla="*/ 13730 w 1449698"/>
                      <a:gd name="connsiteY8" fmla="*/ 433400 h 961790"/>
                      <a:gd name="connsiteX0" fmla="*/ 13730 w 1458975"/>
                      <a:gd name="connsiteY0" fmla="*/ 433400 h 961790"/>
                      <a:gd name="connsiteX1" fmla="*/ 47067 w 1458975"/>
                      <a:gd name="connsiteY1" fmla="*/ 538175 h 961790"/>
                      <a:gd name="connsiteX2" fmla="*/ 244711 w 1458975"/>
                      <a:gd name="connsiteY2" fmla="*/ 578657 h 961790"/>
                      <a:gd name="connsiteX3" fmla="*/ 1144823 w 1458975"/>
                      <a:gd name="connsiteY3" fmla="*/ 759632 h 961790"/>
                      <a:gd name="connsiteX4" fmla="*/ 1354373 w 1458975"/>
                      <a:gd name="connsiteY4" fmla="*/ 957275 h 961790"/>
                      <a:gd name="connsiteX5" fmla="*/ 1447242 w 1458975"/>
                      <a:gd name="connsiteY5" fmla="*/ 826307 h 961790"/>
                      <a:gd name="connsiteX6" fmla="*/ 1325798 w 1458975"/>
                      <a:gd name="connsiteY6" fmla="*/ 538175 h 961790"/>
                      <a:gd name="connsiteX7" fmla="*/ 118505 w 1458975"/>
                      <a:gd name="connsiteY7" fmla="*/ 288144 h 961790"/>
                      <a:gd name="connsiteX8" fmla="*/ 13730 w 1458975"/>
                      <a:gd name="connsiteY8" fmla="*/ 433400 h 961790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11239"/>
                      <a:gd name="connsiteX1" fmla="*/ 47067 w 1458975"/>
                      <a:gd name="connsiteY1" fmla="*/ 477119 h 911239"/>
                      <a:gd name="connsiteX2" fmla="*/ 244711 w 1458975"/>
                      <a:gd name="connsiteY2" fmla="*/ 517601 h 911239"/>
                      <a:gd name="connsiteX3" fmla="*/ 1144823 w 1458975"/>
                      <a:gd name="connsiteY3" fmla="*/ 698576 h 911239"/>
                      <a:gd name="connsiteX4" fmla="*/ 1354373 w 1458975"/>
                      <a:gd name="connsiteY4" fmla="*/ 896219 h 911239"/>
                      <a:gd name="connsiteX5" fmla="*/ 1447242 w 1458975"/>
                      <a:gd name="connsiteY5" fmla="*/ 765251 h 911239"/>
                      <a:gd name="connsiteX6" fmla="*/ 1377863 w 1458975"/>
                      <a:gd name="connsiteY6" fmla="*/ 538175 h 911239"/>
                      <a:gd name="connsiteX7" fmla="*/ 118505 w 1458975"/>
                      <a:gd name="connsiteY7" fmla="*/ 227088 h 911239"/>
                      <a:gd name="connsiteX8" fmla="*/ 13730 w 1458975"/>
                      <a:gd name="connsiteY8" fmla="*/ 372344 h 911239"/>
                      <a:gd name="connsiteX0" fmla="*/ 13730 w 1458975"/>
                      <a:gd name="connsiteY0" fmla="*/ 372344 h 918767"/>
                      <a:gd name="connsiteX1" fmla="*/ 47067 w 1458975"/>
                      <a:gd name="connsiteY1" fmla="*/ 477119 h 918767"/>
                      <a:gd name="connsiteX2" fmla="*/ 244711 w 1458975"/>
                      <a:gd name="connsiteY2" fmla="*/ 517601 h 918767"/>
                      <a:gd name="connsiteX3" fmla="*/ 1144823 w 1458975"/>
                      <a:gd name="connsiteY3" fmla="*/ 698576 h 918767"/>
                      <a:gd name="connsiteX4" fmla="*/ 1354373 w 1458975"/>
                      <a:gd name="connsiteY4" fmla="*/ 896219 h 918767"/>
                      <a:gd name="connsiteX5" fmla="*/ 1447242 w 1458975"/>
                      <a:gd name="connsiteY5" fmla="*/ 765251 h 918767"/>
                      <a:gd name="connsiteX6" fmla="*/ 1377863 w 1458975"/>
                      <a:gd name="connsiteY6" fmla="*/ 538175 h 918767"/>
                      <a:gd name="connsiteX7" fmla="*/ 118505 w 1458975"/>
                      <a:gd name="connsiteY7" fmla="*/ 227088 h 918767"/>
                      <a:gd name="connsiteX8" fmla="*/ 13730 w 1458975"/>
                      <a:gd name="connsiteY8" fmla="*/ 372344 h 918767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21618 w 1466863"/>
                      <a:gd name="connsiteY0" fmla="*/ 372344 h 897435"/>
                      <a:gd name="connsiteX1" fmla="*/ 54955 w 1466863"/>
                      <a:gd name="connsiteY1" fmla="*/ 477119 h 897435"/>
                      <a:gd name="connsiteX2" fmla="*/ 252599 w 1466863"/>
                      <a:gd name="connsiteY2" fmla="*/ 517601 h 897435"/>
                      <a:gd name="connsiteX3" fmla="*/ 1152711 w 1466863"/>
                      <a:gd name="connsiteY3" fmla="*/ 698576 h 897435"/>
                      <a:gd name="connsiteX4" fmla="*/ 1362261 w 1466863"/>
                      <a:gd name="connsiteY4" fmla="*/ 896219 h 897435"/>
                      <a:gd name="connsiteX5" fmla="*/ 1455130 w 1466863"/>
                      <a:gd name="connsiteY5" fmla="*/ 765251 h 897435"/>
                      <a:gd name="connsiteX6" fmla="*/ 1385751 w 1466863"/>
                      <a:gd name="connsiteY6" fmla="*/ 538175 h 897435"/>
                      <a:gd name="connsiteX7" fmla="*/ 126393 w 1466863"/>
                      <a:gd name="connsiteY7" fmla="*/ 227088 h 897435"/>
                      <a:gd name="connsiteX8" fmla="*/ 21618 w 1466863"/>
                      <a:gd name="connsiteY8" fmla="*/ 372344 h 897435"/>
                      <a:gd name="connsiteX0" fmla="*/ 22362 w 1467607"/>
                      <a:gd name="connsiteY0" fmla="*/ 372344 h 897435"/>
                      <a:gd name="connsiteX1" fmla="*/ 55699 w 1467607"/>
                      <a:gd name="connsiteY1" fmla="*/ 477119 h 897435"/>
                      <a:gd name="connsiteX2" fmla="*/ 253343 w 1467607"/>
                      <a:gd name="connsiteY2" fmla="*/ 517601 h 897435"/>
                      <a:gd name="connsiteX3" fmla="*/ 1153455 w 1467607"/>
                      <a:gd name="connsiteY3" fmla="*/ 698576 h 897435"/>
                      <a:gd name="connsiteX4" fmla="*/ 1363005 w 1467607"/>
                      <a:gd name="connsiteY4" fmla="*/ 896219 h 897435"/>
                      <a:gd name="connsiteX5" fmla="*/ 1455874 w 1467607"/>
                      <a:gd name="connsiteY5" fmla="*/ 765251 h 897435"/>
                      <a:gd name="connsiteX6" fmla="*/ 1386495 w 1467607"/>
                      <a:gd name="connsiteY6" fmla="*/ 538175 h 897435"/>
                      <a:gd name="connsiteX7" fmla="*/ 127137 w 1467607"/>
                      <a:gd name="connsiteY7" fmla="*/ 227088 h 897435"/>
                      <a:gd name="connsiteX8" fmla="*/ 22362 w 1467607"/>
                      <a:gd name="connsiteY8" fmla="*/ 372344 h 897435"/>
                      <a:gd name="connsiteX0" fmla="*/ 1389 w 1446634"/>
                      <a:gd name="connsiteY0" fmla="*/ 372344 h 897435"/>
                      <a:gd name="connsiteX1" fmla="*/ 34726 w 1446634"/>
                      <a:gd name="connsiteY1" fmla="*/ 477119 h 897435"/>
                      <a:gd name="connsiteX2" fmla="*/ 232370 w 1446634"/>
                      <a:gd name="connsiteY2" fmla="*/ 517601 h 897435"/>
                      <a:gd name="connsiteX3" fmla="*/ 1132482 w 1446634"/>
                      <a:gd name="connsiteY3" fmla="*/ 698576 h 897435"/>
                      <a:gd name="connsiteX4" fmla="*/ 1342032 w 1446634"/>
                      <a:gd name="connsiteY4" fmla="*/ 896219 h 897435"/>
                      <a:gd name="connsiteX5" fmla="*/ 1434901 w 1446634"/>
                      <a:gd name="connsiteY5" fmla="*/ 765251 h 897435"/>
                      <a:gd name="connsiteX6" fmla="*/ 1365522 w 1446634"/>
                      <a:gd name="connsiteY6" fmla="*/ 538175 h 897435"/>
                      <a:gd name="connsiteX7" fmla="*/ 106164 w 1446634"/>
                      <a:gd name="connsiteY7" fmla="*/ 227088 h 897435"/>
                      <a:gd name="connsiteX8" fmla="*/ 1389 w 1446634"/>
                      <a:gd name="connsiteY8" fmla="*/ 372344 h 897435"/>
                      <a:gd name="connsiteX0" fmla="*/ 1389 w 1446634"/>
                      <a:gd name="connsiteY0" fmla="*/ 372344 h 897435"/>
                      <a:gd name="connsiteX1" fmla="*/ 34726 w 1446634"/>
                      <a:gd name="connsiteY1" fmla="*/ 477119 h 897435"/>
                      <a:gd name="connsiteX2" fmla="*/ 232370 w 1446634"/>
                      <a:gd name="connsiteY2" fmla="*/ 517601 h 897435"/>
                      <a:gd name="connsiteX3" fmla="*/ 1132482 w 1446634"/>
                      <a:gd name="connsiteY3" fmla="*/ 698576 h 897435"/>
                      <a:gd name="connsiteX4" fmla="*/ 1342032 w 1446634"/>
                      <a:gd name="connsiteY4" fmla="*/ 896219 h 897435"/>
                      <a:gd name="connsiteX5" fmla="*/ 1434901 w 1446634"/>
                      <a:gd name="connsiteY5" fmla="*/ 765251 h 897435"/>
                      <a:gd name="connsiteX6" fmla="*/ 1365522 w 1446634"/>
                      <a:gd name="connsiteY6" fmla="*/ 538175 h 897435"/>
                      <a:gd name="connsiteX7" fmla="*/ 106164 w 1446634"/>
                      <a:gd name="connsiteY7" fmla="*/ 227088 h 897435"/>
                      <a:gd name="connsiteX8" fmla="*/ 1389 w 1446634"/>
                      <a:gd name="connsiteY8" fmla="*/ 372344 h 897435"/>
                      <a:gd name="connsiteX0" fmla="*/ 1389 w 1446634"/>
                      <a:gd name="connsiteY0" fmla="*/ 372344 h 897435"/>
                      <a:gd name="connsiteX1" fmla="*/ 34726 w 1446634"/>
                      <a:gd name="connsiteY1" fmla="*/ 477119 h 897435"/>
                      <a:gd name="connsiteX2" fmla="*/ 232370 w 1446634"/>
                      <a:gd name="connsiteY2" fmla="*/ 517601 h 897435"/>
                      <a:gd name="connsiteX3" fmla="*/ 1132482 w 1446634"/>
                      <a:gd name="connsiteY3" fmla="*/ 698576 h 897435"/>
                      <a:gd name="connsiteX4" fmla="*/ 1342032 w 1446634"/>
                      <a:gd name="connsiteY4" fmla="*/ 896219 h 897435"/>
                      <a:gd name="connsiteX5" fmla="*/ 1434901 w 1446634"/>
                      <a:gd name="connsiteY5" fmla="*/ 765251 h 897435"/>
                      <a:gd name="connsiteX6" fmla="*/ 1365522 w 1446634"/>
                      <a:gd name="connsiteY6" fmla="*/ 538175 h 897435"/>
                      <a:gd name="connsiteX7" fmla="*/ 106164 w 1446634"/>
                      <a:gd name="connsiteY7" fmla="*/ 227088 h 897435"/>
                      <a:gd name="connsiteX8" fmla="*/ 1389 w 1446634"/>
                      <a:gd name="connsiteY8" fmla="*/ 372344 h 897435"/>
                      <a:gd name="connsiteX0" fmla="*/ 1389 w 1444539"/>
                      <a:gd name="connsiteY0" fmla="*/ 372344 h 897435"/>
                      <a:gd name="connsiteX1" fmla="*/ 34726 w 1444539"/>
                      <a:gd name="connsiteY1" fmla="*/ 477119 h 897435"/>
                      <a:gd name="connsiteX2" fmla="*/ 232370 w 1444539"/>
                      <a:gd name="connsiteY2" fmla="*/ 517601 h 897435"/>
                      <a:gd name="connsiteX3" fmla="*/ 1132482 w 1444539"/>
                      <a:gd name="connsiteY3" fmla="*/ 698576 h 897435"/>
                      <a:gd name="connsiteX4" fmla="*/ 1342032 w 1444539"/>
                      <a:gd name="connsiteY4" fmla="*/ 896219 h 897435"/>
                      <a:gd name="connsiteX5" fmla="*/ 1434901 w 1444539"/>
                      <a:gd name="connsiteY5" fmla="*/ 765251 h 897435"/>
                      <a:gd name="connsiteX6" fmla="*/ 1365522 w 1444539"/>
                      <a:gd name="connsiteY6" fmla="*/ 538175 h 897435"/>
                      <a:gd name="connsiteX7" fmla="*/ 106164 w 1444539"/>
                      <a:gd name="connsiteY7" fmla="*/ 227088 h 897435"/>
                      <a:gd name="connsiteX8" fmla="*/ 1389 w 1444539"/>
                      <a:gd name="connsiteY8" fmla="*/ 372344 h 897435"/>
                      <a:gd name="connsiteX0" fmla="*/ 1389 w 1444539"/>
                      <a:gd name="connsiteY0" fmla="*/ 372344 h 897435"/>
                      <a:gd name="connsiteX1" fmla="*/ 34726 w 1444539"/>
                      <a:gd name="connsiteY1" fmla="*/ 477119 h 897435"/>
                      <a:gd name="connsiteX2" fmla="*/ 232370 w 1444539"/>
                      <a:gd name="connsiteY2" fmla="*/ 517601 h 897435"/>
                      <a:gd name="connsiteX3" fmla="*/ 1132482 w 1444539"/>
                      <a:gd name="connsiteY3" fmla="*/ 698576 h 897435"/>
                      <a:gd name="connsiteX4" fmla="*/ 1342032 w 1444539"/>
                      <a:gd name="connsiteY4" fmla="*/ 896219 h 897435"/>
                      <a:gd name="connsiteX5" fmla="*/ 1434901 w 1444539"/>
                      <a:gd name="connsiteY5" fmla="*/ 765251 h 897435"/>
                      <a:gd name="connsiteX6" fmla="*/ 1365522 w 1444539"/>
                      <a:gd name="connsiteY6" fmla="*/ 538175 h 897435"/>
                      <a:gd name="connsiteX7" fmla="*/ 106164 w 1444539"/>
                      <a:gd name="connsiteY7" fmla="*/ 227088 h 897435"/>
                      <a:gd name="connsiteX8" fmla="*/ 1389 w 1444539"/>
                      <a:gd name="connsiteY8" fmla="*/ 372344 h 897435"/>
                      <a:gd name="connsiteX0" fmla="*/ 1389 w 1444539"/>
                      <a:gd name="connsiteY0" fmla="*/ 372343 h 897434"/>
                      <a:gd name="connsiteX1" fmla="*/ 34726 w 1444539"/>
                      <a:gd name="connsiteY1" fmla="*/ 477118 h 897434"/>
                      <a:gd name="connsiteX2" fmla="*/ 232370 w 1444539"/>
                      <a:gd name="connsiteY2" fmla="*/ 517600 h 897434"/>
                      <a:gd name="connsiteX3" fmla="*/ 1132482 w 1444539"/>
                      <a:gd name="connsiteY3" fmla="*/ 698575 h 897434"/>
                      <a:gd name="connsiteX4" fmla="*/ 1342032 w 1444539"/>
                      <a:gd name="connsiteY4" fmla="*/ 896218 h 897434"/>
                      <a:gd name="connsiteX5" fmla="*/ 1434901 w 1444539"/>
                      <a:gd name="connsiteY5" fmla="*/ 765250 h 897434"/>
                      <a:gd name="connsiteX6" fmla="*/ 1365522 w 1444539"/>
                      <a:gd name="connsiteY6" fmla="*/ 538175 h 897434"/>
                      <a:gd name="connsiteX7" fmla="*/ 106164 w 1444539"/>
                      <a:gd name="connsiteY7" fmla="*/ 227087 h 897434"/>
                      <a:gd name="connsiteX8" fmla="*/ 1389 w 1444539"/>
                      <a:gd name="connsiteY8" fmla="*/ 372343 h 897434"/>
                      <a:gd name="connsiteX0" fmla="*/ 1389 w 1444539"/>
                      <a:gd name="connsiteY0" fmla="*/ 386258 h 911349"/>
                      <a:gd name="connsiteX1" fmla="*/ 34726 w 1444539"/>
                      <a:gd name="connsiteY1" fmla="*/ 491033 h 911349"/>
                      <a:gd name="connsiteX2" fmla="*/ 232370 w 1444539"/>
                      <a:gd name="connsiteY2" fmla="*/ 531515 h 911349"/>
                      <a:gd name="connsiteX3" fmla="*/ 1132482 w 1444539"/>
                      <a:gd name="connsiteY3" fmla="*/ 712490 h 911349"/>
                      <a:gd name="connsiteX4" fmla="*/ 1342032 w 1444539"/>
                      <a:gd name="connsiteY4" fmla="*/ 910133 h 911349"/>
                      <a:gd name="connsiteX5" fmla="*/ 1434901 w 1444539"/>
                      <a:gd name="connsiteY5" fmla="*/ 779165 h 911349"/>
                      <a:gd name="connsiteX6" fmla="*/ 1365522 w 1444539"/>
                      <a:gd name="connsiteY6" fmla="*/ 552090 h 911349"/>
                      <a:gd name="connsiteX7" fmla="*/ 106164 w 1444539"/>
                      <a:gd name="connsiteY7" fmla="*/ 241002 h 911349"/>
                      <a:gd name="connsiteX8" fmla="*/ 1389 w 1444539"/>
                      <a:gd name="connsiteY8" fmla="*/ 386258 h 911349"/>
                      <a:gd name="connsiteX0" fmla="*/ 1389 w 1444539"/>
                      <a:gd name="connsiteY0" fmla="*/ 531142 h 1056233"/>
                      <a:gd name="connsiteX1" fmla="*/ 34726 w 1444539"/>
                      <a:gd name="connsiteY1" fmla="*/ 635917 h 1056233"/>
                      <a:gd name="connsiteX2" fmla="*/ 232370 w 1444539"/>
                      <a:gd name="connsiteY2" fmla="*/ 676399 h 1056233"/>
                      <a:gd name="connsiteX3" fmla="*/ 1132482 w 1444539"/>
                      <a:gd name="connsiteY3" fmla="*/ 857374 h 1056233"/>
                      <a:gd name="connsiteX4" fmla="*/ 1342032 w 1444539"/>
                      <a:gd name="connsiteY4" fmla="*/ 1055017 h 1056233"/>
                      <a:gd name="connsiteX5" fmla="*/ 1434901 w 1444539"/>
                      <a:gd name="connsiteY5" fmla="*/ 924049 h 1056233"/>
                      <a:gd name="connsiteX6" fmla="*/ 1365522 w 1444539"/>
                      <a:gd name="connsiteY6" fmla="*/ 696974 h 1056233"/>
                      <a:gd name="connsiteX7" fmla="*/ 106164 w 1444539"/>
                      <a:gd name="connsiteY7" fmla="*/ 385886 h 1056233"/>
                      <a:gd name="connsiteX8" fmla="*/ 1389 w 1444539"/>
                      <a:gd name="connsiteY8" fmla="*/ 531142 h 1056233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7168"/>
                      <a:gd name="connsiteY0" fmla="*/ 531142 h 1063761"/>
                      <a:gd name="connsiteX1" fmla="*/ 34726 w 1447168"/>
                      <a:gd name="connsiteY1" fmla="*/ 635917 h 1063761"/>
                      <a:gd name="connsiteX2" fmla="*/ 232370 w 1447168"/>
                      <a:gd name="connsiteY2" fmla="*/ 676399 h 1063761"/>
                      <a:gd name="connsiteX3" fmla="*/ 1132482 w 1447168"/>
                      <a:gd name="connsiteY3" fmla="*/ 857374 h 1063761"/>
                      <a:gd name="connsiteX4" fmla="*/ 1342032 w 1447168"/>
                      <a:gd name="connsiteY4" fmla="*/ 1055017 h 1063761"/>
                      <a:gd name="connsiteX5" fmla="*/ 1437530 w 1447168"/>
                      <a:gd name="connsiteY5" fmla="*/ 912998 h 1063761"/>
                      <a:gd name="connsiteX6" fmla="*/ 1365522 w 1447168"/>
                      <a:gd name="connsiteY6" fmla="*/ 696974 h 1063761"/>
                      <a:gd name="connsiteX7" fmla="*/ 106164 w 1447168"/>
                      <a:gd name="connsiteY7" fmla="*/ 385886 h 1063761"/>
                      <a:gd name="connsiteX8" fmla="*/ 1389 w 1447168"/>
                      <a:gd name="connsiteY8" fmla="*/ 531142 h 1063761"/>
                      <a:gd name="connsiteX0" fmla="*/ 1389 w 1447168"/>
                      <a:gd name="connsiteY0" fmla="*/ 531142 h 1063761"/>
                      <a:gd name="connsiteX1" fmla="*/ 34726 w 1447168"/>
                      <a:gd name="connsiteY1" fmla="*/ 635917 h 1063761"/>
                      <a:gd name="connsiteX2" fmla="*/ 232370 w 1447168"/>
                      <a:gd name="connsiteY2" fmla="*/ 676399 h 1063761"/>
                      <a:gd name="connsiteX3" fmla="*/ 1132482 w 1447168"/>
                      <a:gd name="connsiteY3" fmla="*/ 857374 h 1063761"/>
                      <a:gd name="connsiteX4" fmla="*/ 1342032 w 1447168"/>
                      <a:gd name="connsiteY4" fmla="*/ 1055017 h 1063761"/>
                      <a:gd name="connsiteX5" fmla="*/ 1437530 w 1447168"/>
                      <a:gd name="connsiteY5" fmla="*/ 912998 h 1063761"/>
                      <a:gd name="connsiteX6" fmla="*/ 1365522 w 1447168"/>
                      <a:gd name="connsiteY6" fmla="*/ 696974 h 1063761"/>
                      <a:gd name="connsiteX7" fmla="*/ 106164 w 1447168"/>
                      <a:gd name="connsiteY7" fmla="*/ 385886 h 1063761"/>
                      <a:gd name="connsiteX8" fmla="*/ 1389 w 1447168"/>
                      <a:gd name="connsiteY8" fmla="*/ 531142 h 1063761"/>
                      <a:gd name="connsiteX0" fmla="*/ 1389 w 1447167"/>
                      <a:gd name="connsiteY0" fmla="*/ 531142 h 1063761"/>
                      <a:gd name="connsiteX1" fmla="*/ 34726 w 1447167"/>
                      <a:gd name="connsiteY1" fmla="*/ 635917 h 1063761"/>
                      <a:gd name="connsiteX2" fmla="*/ 232370 w 1447167"/>
                      <a:gd name="connsiteY2" fmla="*/ 676399 h 1063761"/>
                      <a:gd name="connsiteX3" fmla="*/ 1132482 w 1447167"/>
                      <a:gd name="connsiteY3" fmla="*/ 857374 h 1063761"/>
                      <a:gd name="connsiteX4" fmla="*/ 1342032 w 1447167"/>
                      <a:gd name="connsiteY4" fmla="*/ 1055017 h 1063761"/>
                      <a:gd name="connsiteX5" fmla="*/ 1437529 w 1447167"/>
                      <a:gd name="connsiteY5" fmla="*/ 912998 h 1063761"/>
                      <a:gd name="connsiteX6" fmla="*/ 1365522 w 1447167"/>
                      <a:gd name="connsiteY6" fmla="*/ 696974 h 1063761"/>
                      <a:gd name="connsiteX7" fmla="*/ 106164 w 1447167"/>
                      <a:gd name="connsiteY7" fmla="*/ 385886 h 1063761"/>
                      <a:gd name="connsiteX8" fmla="*/ 1389 w 1447167"/>
                      <a:gd name="connsiteY8" fmla="*/ 531142 h 1063761"/>
                      <a:gd name="connsiteX0" fmla="*/ 1389 w 1447167"/>
                      <a:gd name="connsiteY0" fmla="*/ 531142 h 1063761"/>
                      <a:gd name="connsiteX1" fmla="*/ 34726 w 1447167"/>
                      <a:gd name="connsiteY1" fmla="*/ 635917 h 1063761"/>
                      <a:gd name="connsiteX2" fmla="*/ 232370 w 1447167"/>
                      <a:gd name="connsiteY2" fmla="*/ 676399 h 1063761"/>
                      <a:gd name="connsiteX3" fmla="*/ 1132482 w 1447167"/>
                      <a:gd name="connsiteY3" fmla="*/ 857374 h 1063761"/>
                      <a:gd name="connsiteX4" fmla="*/ 1342032 w 1447167"/>
                      <a:gd name="connsiteY4" fmla="*/ 1055017 h 1063761"/>
                      <a:gd name="connsiteX5" fmla="*/ 1437529 w 1447167"/>
                      <a:gd name="connsiteY5" fmla="*/ 912998 h 1063761"/>
                      <a:gd name="connsiteX6" fmla="*/ 1365522 w 1447167"/>
                      <a:gd name="connsiteY6" fmla="*/ 696974 h 1063761"/>
                      <a:gd name="connsiteX7" fmla="*/ 106164 w 1447167"/>
                      <a:gd name="connsiteY7" fmla="*/ 385886 h 1063761"/>
                      <a:gd name="connsiteX8" fmla="*/ 1389 w 1447167"/>
                      <a:gd name="connsiteY8" fmla="*/ 531142 h 1063761"/>
                      <a:gd name="connsiteX0" fmla="*/ 221799 w 1562802"/>
                      <a:gd name="connsiteY0" fmla="*/ 385886 h 1063761"/>
                      <a:gd name="connsiteX1" fmla="*/ 150361 w 1562802"/>
                      <a:gd name="connsiteY1" fmla="*/ 635917 h 1063761"/>
                      <a:gd name="connsiteX2" fmla="*/ 348005 w 1562802"/>
                      <a:gd name="connsiteY2" fmla="*/ 676399 h 1063761"/>
                      <a:gd name="connsiteX3" fmla="*/ 1248117 w 1562802"/>
                      <a:gd name="connsiteY3" fmla="*/ 857374 h 1063761"/>
                      <a:gd name="connsiteX4" fmla="*/ 1457667 w 1562802"/>
                      <a:gd name="connsiteY4" fmla="*/ 1055017 h 1063761"/>
                      <a:gd name="connsiteX5" fmla="*/ 1553164 w 1562802"/>
                      <a:gd name="connsiteY5" fmla="*/ 912998 h 1063761"/>
                      <a:gd name="connsiteX6" fmla="*/ 1481157 w 1562802"/>
                      <a:gd name="connsiteY6" fmla="*/ 696974 h 1063761"/>
                      <a:gd name="connsiteX7" fmla="*/ 221799 w 1562802"/>
                      <a:gd name="connsiteY7" fmla="*/ 385886 h 1063761"/>
                      <a:gd name="connsiteX0" fmla="*/ 135962 w 1476965"/>
                      <a:gd name="connsiteY0" fmla="*/ 385886 h 1063761"/>
                      <a:gd name="connsiteX1" fmla="*/ 64524 w 1476965"/>
                      <a:gd name="connsiteY1" fmla="*/ 635917 h 1063761"/>
                      <a:gd name="connsiteX2" fmla="*/ 262168 w 1476965"/>
                      <a:gd name="connsiteY2" fmla="*/ 676399 h 1063761"/>
                      <a:gd name="connsiteX3" fmla="*/ 1162280 w 1476965"/>
                      <a:gd name="connsiteY3" fmla="*/ 857374 h 1063761"/>
                      <a:gd name="connsiteX4" fmla="*/ 1371830 w 1476965"/>
                      <a:gd name="connsiteY4" fmla="*/ 1055017 h 1063761"/>
                      <a:gd name="connsiteX5" fmla="*/ 1467327 w 1476965"/>
                      <a:gd name="connsiteY5" fmla="*/ 912998 h 1063761"/>
                      <a:gd name="connsiteX6" fmla="*/ 1395320 w 1476965"/>
                      <a:gd name="connsiteY6" fmla="*/ 696974 h 1063761"/>
                      <a:gd name="connsiteX7" fmla="*/ 135962 w 1476965"/>
                      <a:gd name="connsiteY7" fmla="*/ 385886 h 1063761"/>
                      <a:gd name="connsiteX0" fmla="*/ 119752 w 1460755"/>
                      <a:gd name="connsiteY0" fmla="*/ 385886 h 1063761"/>
                      <a:gd name="connsiteX1" fmla="*/ 48314 w 1460755"/>
                      <a:gd name="connsiteY1" fmla="*/ 635917 h 1063761"/>
                      <a:gd name="connsiteX2" fmla="*/ 245958 w 1460755"/>
                      <a:gd name="connsiteY2" fmla="*/ 676399 h 1063761"/>
                      <a:gd name="connsiteX3" fmla="*/ 1146070 w 1460755"/>
                      <a:gd name="connsiteY3" fmla="*/ 857374 h 1063761"/>
                      <a:gd name="connsiteX4" fmla="*/ 1355620 w 1460755"/>
                      <a:gd name="connsiteY4" fmla="*/ 1055017 h 1063761"/>
                      <a:gd name="connsiteX5" fmla="*/ 1451117 w 1460755"/>
                      <a:gd name="connsiteY5" fmla="*/ 912998 h 1063761"/>
                      <a:gd name="connsiteX6" fmla="*/ 1379110 w 1460755"/>
                      <a:gd name="connsiteY6" fmla="*/ 696974 h 1063761"/>
                      <a:gd name="connsiteX7" fmla="*/ 119752 w 1460755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5946 w 1466949"/>
                      <a:gd name="connsiteY0" fmla="*/ 385886 h 1063761"/>
                      <a:gd name="connsiteX1" fmla="*/ 54508 w 1466949"/>
                      <a:gd name="connsiteY1" fmla="*/ 635917 h 1063761"/>
                      <a:gd name="connsiteX2" fmla="*/ 252152 w 1466949"/>
                      <a:gd name="connsiteY2" fmla="*/ 676399 h 1063761"/>
                      <a:gd name="connsiteX3" fmla="*/ 1152264 w 1466949"/>
                      <a:gd name="connsiteY3" fmla="*/ 857374 h 1063761"/>
                      <a:gd name="connsiteX4" fmla="*/ 1361814 w 1466949"/>
                      <a:gd name="connsiteY4" fmla="*/ 1055017 h 1063761"/>
                      <a:gd name="connsiteX5" fmla="*/ 1457311 w 1466949"/>
                      <a:gd name="connsiteY5" fmla="*/ 912998 h 1063761"/>
                      <a:gd name="connsiteX6" fmla="*/ 1385304 w 1466949"/>
                      <a:gd name="connsiteY6" fmla="*/ 696974 h 1063761"/>
                      <a:gd name="connsiteX7" fmla="*/ 125946 w 1466949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9991 h 1067866"/>
                      <a:gd name="connsiteX1" fmla="*/ 51439 w 1463880"/>
                      <a:gd name="connsiteY1" fmla="*/ 640022 h 1067866"/>
                      <a:gd name="connsiteX2" fmla="*/ 249083 w 1463880"/>
                      <a:gd name="connsiteY2" fmla="*/ 680504 h 1067866"/>
                      <a:gd name="connsiteX3" fmla="*/ 1149195 w 1463880"/>
                      <a:gd name="connsiteY3" fmla="*/ 861479 h 1067866"/>
                      <a:gd name="connsiteX4" fmla="*/ 1358745 w 1463880"/>
                      <a:gd name="connsiteY4" fmla="*/ 1059122 h 1067866"/>
                      <a:gd name="connsiteX5" fmla="*/ 1454242 w 1463880"/>
                      <a:gd name="connsiteY5" fmla="*/ 917103 h 1067866"/>
                      <a:gd name="connsiteX6" fmla="*/ 1382235 w 1463880"/>
                      <a:gd name="connsiteY6" fmla="*/ 701079 h 1067866"/>
                      <a:gd name="connsiteX7" fmla="*/ 122877 w 1463880"/>
                      <a:gd name="connsiteY7" fmla="*/ 389991 h 10678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63880" h="1067866">
                        <a:moveTo>
                          <a:pt x="122877" y="389991"/>
                        </a:moveTo>
                        <a:cubicBezTo>
                          <a:pt x="0" y="530392"/>
                          <a:pt x="21922" y="581682"/>
                          <a:pt x="51439" y="640022"/>
                        </a:cubicBezTo>
                        <a:cubicBezTo>
                          <a:pt x="80002" y="671326"/>
                          <a:pt x="151428" y="687771"/>
                          <a:pt x="249083" y="680504"/>
                        </a:cubicBezTo>
                        <a:cubicBezTo>
                          <a:pt x="557269" y="675581"/>
                          <a:pt x="877572" y="513023"/>
                          <a:pt x="1149195" y="861479"/>
                        </a:cubicBezTo>
                        <a:cubicBezTo>
                          <a:pt x="1259763" y="1067866"/>
                          <a:pt x="1321566" y="1035274"/>
                          <a:pt x="1358745" y="1059122"/>
                        </a:cubicBezTo>
                        <a:cubicBezTo>
                          <a:pt x="1439535" y="1057672"/>
                          <a:pt x="1463880" y="986866"/>
                          <a:pt x="1454242" y="917103"/>
                        </a:cubicBezTo>
                        <a:cubicBezTo>
                          <a:pt x="1449357" y="864877"/>
                          <a:pt x="1451008" y="805124"/>
                          <a:pt x="1382235" y="701079"/>
                        </a:cubicBezTo>
                        <a:cubicBezTo>
                          <a:pt x="969176" y="0"/>
                          <a:pt x="270391" y="255005"/>
                          <a:pt x="122877" y="38999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>
                          <a:alpha val="0"/>
                        </a:schemeClr>
                      </a:gs>
                      <a:gs pos="0">
                        <a:schemeClr val="bg1">
                          <a:lumMod val="95000"/>
                          <a:alpha val="34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  <a:headEnd type="oval"/>
                    <a:tailEnd type="oval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56" name="그룹 215"/>
                <p:cNvGrpSpPr/>
                <p:nvPr/>
              </p:nvGrpSpPr>
              <p:grpSpPr>
                <a:xfrm rot="14961270">
                  <a:off x="7601816" y="3250407"/>
                  <a:ext cx="1346276" cy="645134"/>
                  <a:chOff x="1146187" y="2423513"/>
                  <a:chExt cx="1306301" cy="625983"/>
                </a:xfrm>
              </p:grpSpPr>
              <p:sp>
                <p:nvSpPr>
                  <p:cNvPr id="119" name="타원 64"/>
                  <p:cNvSpPr/>
                  <p:nvPr/>
                </p:nvSpPr>
                <p:spPr bwMode="auto">
                  <a:xfrm rot="17863864">
                    <a:off x="1880289" y="2356371"/>
                    <a:ext cx="87631" cy="221915"/>
                  </a:xfrm>
                  <a:prstGeom prst="ellipse">
                    <a:avLst/>
                  </a:prstGeom>
                  <a:gradFill flip="none" rotWithShape="1">
                    <a:gsLst>
                      <a:gs pos="15000">
                        <a:schemeClr val="bg1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20" name="반짝 327"/>
                  <p:cNvSpPr/>
                  <p:nvPr/>
                </p:nvSpPr>
                <p:spPr>
                  <a:xfrm rot="6731452">
                    <a:off x="1497373" y="2094381"/>
                    <a:ext cx="603929" cy="1306301"/>
                  </a:xfrm>
                  <a:prstGeom prst="moon">
                    <a:avLst>
                      <a:gd name="adj" fmla="val 14214"/>
                    </a:avLst>
                  </a:prstGeom>
                  <a:gradFill>
                    <a:gsLst>
                      <a:gs pos="23000">
                        <a:schemeClr val="bg1"/>
                      </a:gs>
                      <a:gs pos="63000">
                        <a:srgbClr val="000000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58" name="그룹 264"/>
              <p:cNvGrpSpPr/>
              <p:nvPr/>
            </p:nvGrpSpPr>
            <p:grpSpPr>
              <a:xfrm rot="400080">
                <a:off x="2282715" y="3287902"/>
                <a:ext cx="1099925" cy="861326"/>
                <a:chOff x="1567440" y="2590300"/>
                <a:chExt cx="1267280" cy="992381"/>
              </a:xfrm>
            </p:grpSpPr>
            <p:sp>
              <p:nvSpPr>
                <p:cNvPr id="112" name="자유형 111"/>
                <p:cNvSpPr/>
                <p:nvPr/>
              </p:nvSpPr>
              <p:spPr>
                <a:xfrm>
                  <a:off x="1567440" y="2619462"/>
                  <a:ext cx="1267280" cy="963219"/>
                </a:xfrm>
                <a:custGeom>
                  <a:avLst/>
                  <a:gdLst>
                    <a:gd name="connsiteX0" fmla="*/ 0 w 1524000"/>
                    <a:gd name="connsiteY0" fmla="*/ 609600 h 965200"/>
                    <a:gd name="connsiteX1" fmla="*/ 1524000 w 1524000"/>
                    <a:gd name="connsiteY1" fmla="*/ 965200 h 965200"/>
                    <a:gd name="connsiteX2" fmla="*/ 1032933 w 1524000"/>
                    <a:gd name="connsiteY2" fmla="*/ 0 h 965200"/>
                    <a:gd name="connsiteX3" fmla="*/ 0 w 1524000"/>
                    <a:gd name="connsiteY3" fmla="*/ 609600 h 965200"/>
                    <a:gd name="connsiteX0" fmla="*/ 0 w 1524000"/>
                    <a:gd name="connsiteY0" fmla="*/ 619956 h 975556"/>
                    <a:gd name="connsiteX1" fmla="*/ 1524000 w 1524000"/>
                    <a:gd name="connsiteY1" fmla="*/ 975556 h 975556"/>
                    <a:gd name="connsiteX2" fmla="*/ 1032933 w 1524000"/>
                    <a:gd name="connsiteY2" fmla="*/ 10356 h 975556"/>
                    <a:gd name="connsiteX3" fmla="*/ 0 w 1524000"/>
                    <a:gd name="connsiteY3" fmla="*/ 619956 h 975556"/>
                    <a:gd name="connsiteX0" fmla="*/ 0 w 1524000"/>
                    <a:gd name="connsiteY0" fmla="*/ 619956 h 975556"/>
                    <a:gd name="connsiteX1" fmla="*/ 1524000 w 1524000"/>
                    <a:gd name="connsiteY1" fmla="*/ 975556 h 975556"/>
                    <a:gd name="connsiteX2" fmla="*/ 1032933 w 1524000"/>
                    <a:gd name="connsiteY2" fmla="*/ 10356 h 975556"/>
                    <a:gd name="connsiteX3" fmla="*/ 0 w 1524000"/>
                    <a:gd name="connsiteY3" fmla="*/ 619956 h 975556"/>
                    <a:gd name="connsiteX0" fmla="*/ 0 w 1524000"/>
                    <a:gd name="connsiteY0" fmla="*/ 619956 h 975556"/>
                    <a:gd name="connsiteX1" fmla="*/ 1524000 w 1524000"/>
                    <a:gd name="connsiteY1" fmla="*/ 975556 h 975556"/>
                    <a:gd name="connsiteX2" fmla="*/ 1032933 w 1524000"/>
                    <a:gd name="connsiteY2" fmla="*/ 10356 h 975556"/>
                    <a:gd name="connsiteX3" fmla="*/ 0 w 1524000"/>
                    <a:gd name="connsiteY3" fmla="*/ 619956 h 975556"/>
                    <a:gd name="connsiteX0" fmla="*/ 0 w 1611615"/>
                    <a:gd name="connsiteY0" fmla="*/ 619956 h 975556"/>
                    <a:gd name="connsiteX1" fmla="*/ 1524000 w 1611615"/>
                    <a:gd name="connsiteY1" fmla="*/ 975556 h 975556"/>
                    <a:gd name="connsiteX2" fmla="*/ 1032933 w 1611615"/>
                    <a:gd name="connsiteY2" fmla="*/ 10356 h 975556"/>
                    <a:gd name="connsiteX3" fmla="*/ 0 w 1611615"/>
                    <a:gd name="connsiteY3" fmla="*/ 619956 h 975556"/>
                    <a:gd name="connsiteX0" fmla="*/ 0 w 1611615"/>
                    <a:gd name="connsiteY0" fmla="*/ 619956 h 975556"/>
                    <a:gd name="connsiteX1" fmla="*/ 1524000 w 1611615"/>
                    <a:gd name="connsiteY1" fmla="*/ 975556 h 975556"/>
                    <a:gd name="connsiteX2" fmla="*/ 1032933 w 1611615"/>
                    <a:gd name="connsiteY2" fmla="*/ 10356 h 975556"/>
                    <a:gd name="connsiteX3" fmla="*/ 0 w 1611615"/>
                    <a:gd name="connsiteY3" fmla="*/ 619956 h 975556"/>
                    <a:gd name="connsiteX0" fmla="*/ 0 w 1611615"/>
                    <a:gd name="connsiteY0" fmla="*/ 586420 h 942020"/>
                    <a:gd name="connsiteX1" fmla="*/ 1524000 w 1611615"/>
                    <a:gd name="connsiteY1" fmla="*/ 942020 h 942020"/>
                    <a:gd name="connsiteX2" fmla="*/ 972769 w 1611615"/>
                    <a:gd name="connsiteY2" fmla="*/ 10356 h 942020"/>
                    <a:gd name="connsiteX3" fmla="*/ 0 w 1611615"/>
                    <a:gd name="connsiteY3" fmla="*/ 586420 h 942020"/>
                    <a:gd name="connsiteX0" fmla="*/ 0 w 1611615"/>
                    <a:gd name="connsiteY0" fmla="*/ 586420 h 942020"/>
                    <a:gd name="connsiteX1" fmla="*/ 1524000 w 1611615"/>
                    <a:gd name="connsiteY1" fmla="*/ 942020 h 942020"/>
                    <a:gd name="connsiteX2" fmla="*/ 972769 w 1611615"/>
                    <a:gd name="connsiteY2" fmla="*/ 10356 h 942020"/>
                    <a:gd name="connsiteX3" fmla="*/ 0 w 1611615"/>
                    <a:gd name="connsiteY3" fmla="*/ 586420 h 942020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96610 h 1052210"/>
                    <a:gd name="connsiteX1" fmla="*/ 1524000 w 1611615"/>
                    <a:gd name="connsiteY1" fmla="*/ 1052210 h 1052210"/>
                    <a:gd name="connsiteX2" fmla="*/ 972769 w 1611615"/>
                    <a:gd name="connsiteY2" fmla="*/ 120546 h 1052210"/>
                    <a:gd name="connsiteX3" fmla="*/ 0 w 1611615"/>
                    <a:gd name="connsiteY3" fmla="*/ 696610 h 1052210"/>
                    <a:gd name="connsiteX0" fmla="*/ 0 w 1611615"/>
                    <a:gd name="connsiteY0" fmla="*/ 696610 h 1052210"/>
                    <a:gd name="connsiteX1" fmla="*/ 1524000 w 1611615"/>
                    <a:gd name="connsiteY1" fmla="*/ 1052210 h 1052210"/>
                    <a:gd name="connsiteX2" fmla="*/ 972769 w 1611615"/>
                    <a:gd name="connsiteY2" fmla="*/ 120546 h 1052210"/>
                    <a:gd name="connsiteX3" fmla="*/ 0 w 1611615"/>
                    <a:gd name="connsiteY3" fmla="*/ 696610 h 1052210"/>
                    <a:gd name="connsiteX0" fmla="*/ 0 w 1611615"/>
                    <a:gd name="connsiteY0" fmla="*/ 696610 h 1052210"/>
                    <a:gd name="connsiteX1" fmla="*/ 1524000 w 1611615"/>
                    <a:gd name="connsiteY1" fmla="*/ 1052210 h 1052210"/>
                    <a:gd name="connsiteX2" fmla="*/ 972769 w 1611615"/>
                    <a:gd name="connsiteY2" fmla="*/ 120546 h 1052210"/>
                    <a:gd name="connsiteX3" fmla="*/ 0 w 1611615"/>
                    <a:gd name="connsiteY3" fmla="*/ 696610 h 1052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11615" h="1052210">
                      <a:moveTo>
                        <a:pt x="0" y="696610"/>
                      </a:moveTo>
                      <a:cubicBezTo>
                        <a:pt x="445250" y="387773"/>
                        <a:pt x="1018662" y="355889"/>
                        <a:pt x="1524000" y="1052210"/>
                      </a:cubicBezTo>
                      <a:cubicBezTo>
                        <a:pt x="1611615" y="486637"/>
                        <a:pt x="1282102" y="196963"/>
                        <a:pt x="972769" y="120546"/>
                      </a:cubicBezTo>
                      <a:cubicBezTo>
                        <a:pt x="365060" y="0"/>
                        <a:pt x="87450" y="448382"/>
                        <a:pt x="0" y="69661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alpha val="0"/>
                      </a:schemeClr>
                    </a:gs>
                    <a:gs pos="0">
                      <a:schemeClr val="bg1">
                        <a:lumMod val="95000"/>
                        <a:alpha val="51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3" name="자유형 112"/>
                <p:cNvSpPr/>
                <p:nvPr/>
              </p:nvSpPr>
              <p:spPr>
                <a:xfrm>
                  <a:off x="1650875" y="2590300"/>
                  <a:ext cx="1140504" cy="831975"/>
                </a:xfrm>
                <a:custGeom>
                  <a:avLst/>
                  <a:gdLst>
                    <a:gd name="connsiteX0" fmla="*/ 0 w 1433512"/>
                    <a:gd name="connsiteY0" fmla="*/ 145256 h 669131"/>
                    <a:gd name="connsiteX1" fmla="*/ 33337 w 1433512"/>
                    <a:gd name="connsiteY1" fmla="*/ 250031 h 669131"/>
                    <a:gd name="connsiteX2" fmla="*/ 230981 w 1433512"/>
                    <a:gd name="connsiteY2" fmla="*/ 290513 h 669131"/>
                    <a:gd name="connsiteX3" fmla="*/ 1131093 w 1433512"/>
                    <a:gd name="connsiteY3" fmla="*/ 471488 h 669131"/>
                    <a:gd name="connsiteX4" fmla="*/ 1340643 w 1433512"/>
                    <a:gd name="connsiteY4" fmla="*/ 669131 h 669131"/>
                    <a:gd name="connsiteX5" fmla="*/ 1433512 w 1433512"/>
                    <a:gd name="connsiteY5" fmla="*/ 538163 h 669131"/>
                    <a:gd name="connsiteX6" fmla="*/ 1312068 w 1433512"/>
                    <a:gd name="connsiteY6" fmla="*/ 250031 h 669131"/>
                    <a:gd name="connsiteX7" fmla="*/ 104775 w 1433512"/>
                    <a:gd name="connsiteY7" fmla="*/ 0 h 669131"/>
                    <a:gd name="connsiteX8" fmla="*/ 0 w 1433512"/>
                    <a:gd name="connsiteY8" fmla="*/ 145256 h 669131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31192 w 1467160"/>
                    <a:gd name="connsiteY0" fmla="*/ 369478 h 897868"/>
                    <a:gd name="connsiteX1" fmla="*/ 64529 w 1467160"/>
                    <a:gd name="connsiteY1" fmla="*/ 474253 h 897868"/>
                    <a:gd name="connsiteX2" fmla="*/ 262173 w 1467160"/>
                    <a:gd name="connsiteY2" fmla="*/ 514735 h 897868"/>
                    <a:gd name="connsiteX3" fmla="*/ 1162285 w 1467160"/>
                    <a:gd name="connsiteY3" fmla="*/ 695710 h 897868"/>
                    <a:gd name="connsiteX4" fmla="*/ 1371835 w 1467160"/>
                    <a:gd name="connsiteY4" fmla="*/ 893353 h 897868"/>
                    <a:gd name="connsiteX5" fmla="*/ 1464704 w 1467160"/>
                    <a:gd name="connsiteY5" fmla="*/ 762385 h 897868"/>
                    <a:gd name="connsiteX6" fmla="*/ 1343260 w 1467160"/>
                    <a:gd name="connsiteY6" fmla="*/ 474253 h 897868"/>
                    <a:gd name="connsiteX7" fmla="*/ 135967 w 1467160"/>
                    <a:gd name="connsiteY7" fmla="*/ 224222 h 897868"/>
                    <a:gd name="connsiteX8" fmla="*/ 31192 w 1467160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433400 h 961790"/>
                    <a:gd name="connsiteX1" fmla="*/ 47067 w 1449698"/>
                    <a:gd name="connsiteY1" fmla="*/ 538175 h 961790"/>
                    <a:gd name="connsiteX2" fmla="*/ 244711 w 1449698"/>
                    <a:gd name="connsiteY2" fmla="*/ 578657 h 961790"/>
                    <a:gd name="connsiteX3" fmla="*/ 1144823 w 1449698"/>
                    <a:gd name="connsiteY3" fmla="*/ 759632 h 961790"/>
                    <a:gd name="connsiteX4" fmla="*/ 1354373 w 1449698"/>
                    <a:gd name="connsiteY4" fmla="*/ 957275 h 961790"/>
                    <a:gd name="connsiteX5" fmla="*/ 1447242 w 1449698"/>
                    <a:gd name="connsiteY5" fmla="*/ 826307 h 961790"/>
                    <a:gd name="connsiteX6" fmla="*/ 1325798 w 1449698"/>
                    <a:gd name="connsiteY6" fmla="*/ 538175 h 961790"/>
                    <a:gd name="connsiteX7" fmla="*/ 118505 w 1449698"/>
                    <a:gd name="connsiteY7" fmla="*/ 288144 h 961790"/>
                    <a:gd name="connsiteX8" fmla="*/ 13730 w 1449698"/>
                    <a:gd name="connsiteY8" fmla="*/ 433400 h 961790"/>
                    <a:gd name="connsiteX0" fmla="*/ 13730 w 1449698"/>
                    <a:gd name="connsiteY0" fmla="*/ 433400 h 961790"/>
                    <a:gd name="connsiteX1" fmla="*/ 47067 w 1449698"/>
                    <a:gd name="connsiteY1" fmla="*/ 538175 h 961790"/>
                    <a:gd name="connsiteX2" fmla="*/ 244711 w 1449698"/>
                    <a:gd name="connsiteY2" fmla="*/ 578657 h 961790"/>
                    <a:gd name="connsiteX3" fmla="*/ 1144823 w 1449698"/>
                    <a:gd name="connsiteY3" fmla="*/ 759632 h 961790"/>
                    <a:gd name="connsiteX4" fmla="*/ 1354373 w 1449698"/>
                    <a:gd name="connsiteY4" fmla="*/ 957275 h 961790"/>
                    <a:gd name="connsiteX5" fmla="*/ 1447242 w 1449698"/>
                    <a:gd name="connsiteY5" fmla="*/ 826307 h 961790"/>
                    <a:gd name="connsiteX6" fmla="*/ 1325798 w 1449698"/>
                    <a:gd name="connsiteY6" fmla="*/ 538175 h 961790"/>
                    <a:gd name="connsiteX7" fmla="*/ 118505 w 1449698"/>
                    <a:gd name="connsiteY7" fmla="*/ 288144 h 961790"/>
                    <a:gd name="connsiteX8" fmla="*/ 13730 w 1449698"/>
                    <a:gd name="connsiteY8" fmla="*/ 433400 h 961790"/>
                    <a:gd name="connsiteX0" fmla="*/ 13730 w 1458975"/>
                    <a:gd name="connsiteY0" fmla="*/ 433400 h 961790"/>
                    <a:gd name="connsiteX1" fmla="*/ 47067 w 1458975"/>
                    <a:gd name="connsiteY1" fmla="*/ 538175 h 961790"/>
                    <a:gd name="connsiteX2" fmla="*/ 244711 w 1458975"/>
                    <a:gd name="connsiteY2" fmla="*/ 578657 h 961790"/>
                    <a:gd name="connsiteX3" fmla="*/ 1144823 w 1458975"/>
                    <a:gd name="connsiteY3" fmla="*/ 759632 h 961790"/>
                    <a:gd name="connsiteX4" fmla="*/ 1354373 w 1458975"/>
                    <a:gd name="connsiteY4" fmla="*/ 957275 h 961790"/>
                    <a:gd name="connsiteX5" fmla="*/ 1447242 w 1458975"/>
                    <a:gd name="connsiteY5" fmla="*/ 826307 h 961790"/>
                    <a:gd name="connsiteX6" fmla="*/ 1325798 w 1458975"/>
                    <a:gd name="connsiteY6" fmla="*/ 538175 h 961790"/>
                    <a:gd name="connsiteX7" fmla="*/ 118505 w 1458975"/>
                    <a:gd name="connsiteY7" fmla="*/ 288144 h 961790"/>
                    <a:gd name="connsiteX8" fmla="*/ 13730 w 1458975"/>
                    <a:gd name="connsiteY8" fmla="*/ 433400 h 961790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11239"/>
                    <a:gd name="connsiteX1" fmla="*/ 47067 w 1458975"/>
                    <a:gd name="connsiteY1" fmla="*/ 477119 h 911239"/>
                    <a:gd name="connsiteX2" fmla="*/ 244711 w 1458975"/>
                    <a:gd name="connsiteY2" fmla="*/ 517601 h 911239"/>
                    <a:gd name="connsiteX3" fmla="*/ 1144823 w 1458975"/>
                    <a:gd name="connsiteY3" fmla="*/ 698576 h 911239"/>
                    <a:gd name="connsiteX4" fmla="*/ 1354373 w 1458975"/>
                    <a:gd name="connsiteY4" fmla="*/ 896219 h 911239"/>
                    <a:gd name="connsiteX5" fmla="*/ 1447242 w 1458975"/>
                    <a:gd name="connsiteY5" fmla="*/ 765251 h 911239"/>
                    <a:gd name="connsiteX6" fmla="*/ 1377863 w 1458975"/>
                    <a:gd name="connsiteY6" fmla="*/ 538175 h 911239"/>
                    <a:gd name="connsiteX7" fmla="*/ 118505 w 1458975"/>
                    <a:gd name="connsiteY7" fmla="*/ 227088 h 911239"/>
                    <a:gd name="connsiteX8" fmla="*/ 13730 w 1458975"/>
                    <a:gd name="connsiteY8" fmla="*/ 372344 h 911239"/>
                    <a:gd name="connsiteX0" fmla="*/ 13730 w 1458975"/>
                    <a:gd name="connsiteY0" fmla="*/ 372344 h 918767"/>
                    <a:gd name="connsiteX1" fmla="*/ 47067 w 1458975"/>
                    <a:gd name="connsiteY1" fmla="*/ 477119 h 918767"/>
                    <a:gd name="connsiteX2" fmla="*/ 244711 w 1458975"/>
                    <a:gd name="connsiteY2" fmla="*/ 517601 h 918767"/>
                    <a:gd name="connsiteX3" fmla="*/ 1144823 w 1458975"/>
                    <a:gd name="connsiteY3" fmla="*/ 698576 h 918767"/>
                    <a:gd name="connsiteX4" fmla="*/ 1354373 w 1458975"/>
                    <a:gd name="connsiteY4" fmla="*/ 896219 h 918767"/>
                    <a:gd name="connsiteX5" fmla="*/ 1447242 w 1458975"/>
                    <a:gd name="connsiteY5" fmla="*/ 765251 h 918767"/>
                    <a:gd name="connsiteX6" fmla="*/ 1377863 w 1458975"/>
                    <a:gd name="connsiteY6" fmla="*/ 538175 h 918767"/>
                    <a:gd name="connsiteX7" fmla="*/ 118505 w 1458975"/>
                    <a:gd name="connsiteY7" fmla="*/ 227088 h 918767"/>
                    <a:gd name="connsiteX8" fmla="*/ 13730 w 1458975"/>
                    <a:gd name="connsiteY8" fmla="*/ 372344 h 918767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21618 w 1466863"/>
                    <a:gd name="connsiteY0" fmla="*/ 372344 h 897435"/>
                    <a:gd name="connsiteX1" fmla="*/ 54955 w 1466863"/>
                    <a:gd name="connsiteY1" fmla="*/ 477119 h 897435"/>
                    <a:gd name="connsiteX2" fmla="*/ 252599 w 1466863"/>
                    <a:gd name="connsiteY2" fmla="*/ 517601 h 897435"/>
                    <a:gd name="connsiteX3" fmla="*/ 1152711 w 1466863"/>
                    <a:gd name="connsiteY3" fmla="*/ 698576 h 897435"/>
                    <a:gd name="connsiteX4" fmla="*/ 1362261 w 1466863"/>
                    <a:gd name="connsiteY4" fmla="*/ 896219 h 897435"/>
                    <a:gd name="connsiteX5" fmla="*/ 1455130 w 1466863"/>
                    <a:gd name="connsiteY5" fmla="*/ 765251 h 897435"/>
                    <a:gd name="connsiteX6" fmla="*/ 1385751 w 1466863"/>
                    <a:gd name="connsiteY6" fmla="*/ 538175 h 897435"/>
                    <a:gd name="connsiteX7" fmla="*/ 126393 w 1466863"/>
                    <a:gd name="connsiteY7" fmla="*/ 227088 h 897435"/>
                    <a:gd name="connsiteX8" fmla="*/ 21618 w 1466863"/>
                    <a:gd name="connsiteY8" fmla="*/ 372344 h 897435"/>
                    <a:gd name="connsiteX0" fmla="*/ 22362 w 1467607"/>
                    <a:gd name="connsiteY0" fmla="*/ 372344 h 897435"/>
                    <a:gd name="connsiteX1" fmla="*/ 55699 w 1467607"/>
                    <a:gd name="connsiteY1" fmla="*/ 477119 h 897435"/>
                    <a:gd name="connsiteX2" fmla="*/ 253343 w 1467607"/>
                    <a:gd name="connsiteY2" fmla="*/ 517601 h 897435"/>
                    <a:gd name="connsiteX3" fmla="*/ 1153455 w 1467607"/>
                    <a:gd name="connsiteY3" fmla="*/ 698576 h 897435"/>
                    <a:gd name="connsiteX4" fmla="*/ 1363005 w 1467607"/>
                    <a:gd name="connsiteY4" fmla="*/ 896219 h 897435"/>
                    <a:gd name="connsiteX5" fmla="*/ 1455874 w 1467607"/>
                    <a:gd name="connsiteY5" fmla="*/ 765251 h 897435"/>
                    <a:gd name="connsiteX6" fmla="*/ 1386495 w 1467607"/>
                    <a:gd name="connsiteY6" fmla="*/ 538175 h 897435"/>
                    <a:gd name="connsiteX7" fmla="*/ 127137 w 1467607"/>
                    <a:gd name="connsiteY7" fmla="*/ 227088 h 897435"/>
                    <a:gd name="connsiteX8" fmla="*/ 22362 w 1467607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4539"/>
                    <a:gd name="connsiteY0" fmla="*/ 372344 h 897435"/>
                    <a:gd name="connsiteX1" fmla="*/ 34726 w 1444539"/>
                    <a:gd name="connsiteY1" fmla="*/ 477119 h 897435"/>
                    <a:gd name="connsiteX2" fmla="*/ 232370 w 1444539"/>
                    <a:gd name="connsiteY2" fmla="*/ 517601 h 897435"/>
                    <a:gd name="connsiteX3" fmla="*/ 1132482 w 1444539"/>
                    <a:gd name="connsiteY3" fmla="*/ 698576 h 897435"/>
                    <a:gd name="connsiteX4" fmla="*/ 1342032 w 1444539"/>
                    <a:gd name="connsiteY4" fmla="*/ 896219 h 897435"/>
                    <a:gd name="connsiteX5" fmla="*/ 1434901 w 1444539"/>
                    <a:gd name="connsiteY5" fmla="*/ 765251 h 897435"/>
                    <a:gd name="connsiteX6" fmla="*/ 1365522 w 1444539"/>
                    <a:gd name="connsiteY6" fmla="*/ 538175 h 897435"/>
                    <a:gd name="connsiteX7" fmla="*/ 106164 w 1444539"/>
                    <a:gd name="connsiteY7" fmla="*/ 227088 h 897435"/>
                    <a:gd name="connsiteX8" fmla="*/ 1389 w 1444539"/>
                    <a:gd name="connsiteY8" fmla="*/ 372344 h 897435"/>
                    <a:gd name="connsiteX0" fmla="*/ 1389 w 1444539"/>
                    <a:gd name="connsiteY0" fmla="*/ 372344 h 897435"/>
                    <a:gd name="connsiteX1" fmla="*/ 34726 w 1444539"/>
                    <a:gd name="connsiteY1" fmla="*/ 477119 h 897435"/>
                    <a:gd name="connsiteX2" fmla="*/ 232370 w 1444539"/>
                    <a:gd name="connsiteY2" fmla="*/ 517601 h 897435"/>
                    <a:gd name="connsiteX3" fmla="*/ 1132482 w 1444539"/>
                    <a:gd name="connsiteY3" fmla="*/ 698576 h 897435"/>
                    <a:gd name="connsiteX4" fmla="*/ 1342032 w 1444539"/>
                    <a:gd name="connsiteY4" fmla="*/ 896219 h 897435"/>
                    <a:gd name="connsiteX5" fmla="*/ 1434901 w 1444539"/>
                    <a:gd name="connsiteY5" fmla="*/ 765251 h 897435"/>
                    <a:gd name="connsiteX6" fmla="*/ 1365522 w 1444539"/>
                    <a:gd name="connsiteY6" fmla="*/ 538175 h 897435"/>
                    <a:gd name="connsiteX7" fmla="*/ 106164 w 1444539"/>
                    <a:gd name="connsiteY7" fmla="*/ 227088 h 897435"/>
                    <a:gd name="connsiteX8" fmla="*/ 1389 w 1444539"/>
                    <a:gd name="connsiteY8" fmla="*/ 372344 h 897435"/>
                    <a:gd name="connsiteX0" fmla="*/ 1389 w 1444539"/>
                    <a:gd name="connsiteY0" fmla="*/ 372343 h 897434"/>
                    <a:gd name="connsiteX1" fmla="*/ 34726 w 1444539"/>
                    <a:gd name="connsiteY1" fmla="*/ 477118 h 897434"/>
                    <a:gd name="connsiteX2" fmla="*/ 232370 w 1444539"/>
                    <a:gd name="connsiteY2" fmla="*/ 517600 h 897434"/>
                    <a:gd name="connsiteX3" fmla="*/ 1132482 w 1444539"/>
                    <a:gd name="connsiteY3" fmla="*/ 698575 h 897434"/>
                    <a:gd name="connsiteX4" fmla="*/ 1342032 w 1444539"/>
                    <a:gd name="connsiteY4" fmla="*/ 896218 h 897434"/>
                    <a:gd name="connsiteX5" fmla="*/ 1434901 w 1444539"/>
                    <a:gd name="connsiteY5" fmla="*/ 765250 h 897434"/>
                    <a:gd name="connsiteX6" fmla="*/ 1365522 w 1444539"/>
                    <a:gd name="connsiteY6" fmla="*/ 538175 h 897434"/>
                    <a:gd name="connsiteX7" fmla="*/ 106164 w 1444539"/>
                    <a:gd name="connsiteY7" fmla="*/ 227087 h 897434"/>
                    <a:gd name="connsiteX8" fmla="*/ 1389 w 1444539"/>
                    <a:gd name="connsiteY8" fmla="*/ 372343 h 897434"/>
                    <a:gd name="connsiteX0" fmla="*/ 1389 w 1444539"/>
                    <a:gd name="connsiteY0" fmla="*/ 386258 h 911349"/>
                    <a:gd name="connsiteX1" fmla="*/ 34726 w 1444539"/>
                    <a:gd name="connsiteY1" fmla="*/ 491033 h 911349"/>
                    <a:gd name="connsiteX2" fmla="*/ 232370 w 1444539"/>
                    <a:gd name="connsiteY2" fmla="*/ 531515 h 911349"/>
                    <a:gd name="connsiteX3" fmla="*/ 1132482 w 1444539"/>
                    <a:gd name="connsiteY3" fmla="*/ 712490 h 911349"/>
                    <a:gd name="connsiteX4" fmla="*/ 1342032 w 1444539"/>
                    <a:gd name="connsiteY4" fmla="*/ 910133 h 911349"/>
                    <a:gd name="connsiteX5" fmla="*/ 1434901 w 1444539"/>
                    <a:gd name="connsiteY5" fmla="*/ 779165 h 911349"/>
                    <a:gd name="connsiteX6" fmla="*/ 1365522 w 1444539"/>
                    <a:gd name="connsiteY6" fmla="*/ 552090 h 911349"/>
                    <a:gd name="connsiteX7" fmla="*/ 106164 w 1444539"/>
                    <a:gd name="connsiteY7" fmla="*/ 241002 h 911349"/>
                    <a:gd name="connsiteX8" fmla="*/ 1389 w 1444539"/>
                    <a:gd name="connsiteY8" fmla="*/ 386258 h 911349"/>
                    <a:gd name="connsiteX0" fmla="*/ 1389 w 1444539"/>
                    <a:gd name="connsiteY0" fmla="*/ 531142 h 1056233"/>
                    <a:gd name="connsiteX1" fmla="*/ 34726 w 1444539"/>
                    <a:gd name="connsiteY1" fmla="*/ 635917 h 1056233"/>
                    <a:gd name="connsiteX2" fmla="*/ 232370 w 1444539"/>
                    <a:gd name="connsiteY2" fmla="*/ 676399 h 1056233"/>
                    <a:gd name="connsiteX3" fmla="*/ 1132482 w 1444539"/>
                    <a:gd name="connsiteY3" fmla="*/ 857374 h 1056233"/>
                    <a:gd name="connsiteX4" fmla="*/ 1342032 w 1444539"/>
                    <a:gd name="connsiteY4" fmla="*/ 1055017 h 1056233"/>
                    <a:gd name="connsiteX5" fmla="*/ 1434901 w 1444539"/>
                    <a:gd name="connsiteY5" fmla="*/ 924049 h 1056233"/>
                    <a:gd name="connsiteX6" fmla="*/ 1365522 w 1444539"/>
                    <a:gd name="connsiteY6" fmla="*/ 696974 h 1056233"/>
                    <a:gd name="connsiteX7" fmla="*/ 106164 w 1444539"/>
                    <a:gd name="connsiteY7" fmla="*/ 385886 h 1056233"/>
                    <a:gd name="connsiteX8" fmla="*/ 1389 w 1444539"/>
                    <a:gd name="connsiteY8" fmla="*/ 531142 h 1056233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7168"/>
                    <a:gd name="connsiteY0" fmla="*/ 531142 h 1063761"/>
                    <a:gd name="connsiteX1" fmla="*/ 34726 w 1447168"/>
                    <a:gd name="connsiteY1" fmla="*/ 635917 h 1063761"/>
                    <a:gd name="connsiteX2" fmla="*/ 232370 w 1447168"/>
                    <a:gd name="connsiteY2" fmla="*/ 676399 h 1063761"/>
                    <a:gd name="connsiteX3" fmla="*/ 1132482 w 1447168"/>
                    <a:gd name="connsiteY3" fmla="*/ 857374 h 1063761"/>
                    <a:gd name="connsiteX4" fmla="*/ 1342032 w 1447168"/>
                    <a:gd name="connsiteY4" fmla="*/ 1055017 h 1063761"/>
                    <a:gd name="connsiteX5" fmla="*/ 1437530 w 1447168"/>
                    <a:gd name="connsiteY5" fmla="*/ 912998 h 1063761"/>
                    <a:gd name="connsiteX6" fmla="*/ 1365522 w 1447168"/>
                    <a:gd name="connsiteY6" fmla="*/ 696974 h 1063761"/>
                    <a:gd name="connsiteX7" fmla="*/ 106164 w 1447168"/>
                    <a:gd name="connsiteY7" fmla="*/ 385886 h 1063761"/>
                    <a:gd name="connsiteX8" fmla="*/ 1389 w 1447168"/>
                    <a:gd name="connsiteY8" fmla="*/ 531142 h 1063761"/>
                    <a:gd name="connsiteX0" fmla="*/ 1389 w 1447168"/>
                    <a:gd name="connsiteY0" fmla="*/ 531142 h 1063761"/>
                    <a:gd name="connsiteX1" fmla="*/ 34726 w 1447168"/>
                    <a:gd name="connsiteY1" fmla="*/ 635917 h 1063761"/>
                    <a:gd name="connsiteX2" fmla="*/ 232370 w 1447168"/>
                    <a:gd name="connsiteY2" fmla="*/ 676399 h 1063761"/>
                    <a:gd name="connsiteX3" fmla="*/ 1132482 w 1447168"/>
                    <a:gd name="connsiteY3" fmla="*/ 857374 h 1063761"/>
                    <a:gd name="connsiteX4" fmla="*/ 1342032 w 1447168"/>
                    <a:gd name="connsiteY4" fmla="*/ 1055017 h 1063761"/>
                    <a:gd name="connsiteX5" fmla="*/ 1437530 w 1447168"/>
                    <a:gd name="connsiteY5" fmla="*/ 912998 h 1063761"/>
                    <a:gd name="connsiteX6" fmla="*/ 1365522 w 1447168"/>
                    <a:gd name="connsiteY6" fmla="*/ 696974 h 1063761"/>
                    <a:gd name="connsiteX7" fmla="*/ 106164 w 1447168"/>
                    <a:gd name="connsiteY7" fmla="*/ 385886 h 1063761"/>
                    <a:gd name="connsiteX8" fmla="*/ 1389 w 1447168"/>
                    <a:gd name="connsiteY8" fmla="*/ 531142 h 1063761"/>
                    <a:gd name="connsiteX0" fmla="*/ 1389 w 1447167"/>
                    <a:gd name="connsiteY0" fmla="*/ 531142 h 1063761"/>
                    <a:gd name="connsiteX1" fmla="*/ 34726 w 1447167"/>
                    <a:gd name="connsiteY1" fmla="*/ 635917 h 1063761"/>
                    <a:gd name="connsiteX2" fmla="*/ 232370 w 1447167"/>
                    <a:gd name="connsiteY2" fmla="*/ 676399 h 1063761"/>
                    <a:gd name="connsiteX3" fmla="*/ 1132482 w 1447167"/>
                    <a:gd name="connsiteY3" fmla="*/ 857374 h 1063761"/>
                    <a:gd name="connsiteX4" fmla="*/ 1342032 w 1447167"/>
                    <a:gd name="connsiteY4" fmla="*/ 1055017 h 1063761"/>
                    <a:gd name="connsiteX5" fmla="*/ 1437529 w 1447167"/>
                    <a:gd name="connsiteY5" fmla="*/ 912998 h 1063761"/>
                    <a:gd name="connsiteX6" fmla="*/ 1365522 w 1447167"/>
                    <a:gd name="connsiteY6" fmla="*/ 696974 h 1063761"/>
                    <a:gd name="connsiteX7" fmla="*/ 106164 w 1447167"/>
                    <a:gd name="connsiteY7" fmla="*/ 385886 h 1063761"/>
                    <a:gd name="connsiteX8" fmla="*/ 1389 w 1447167"/>
                    <a:gd name="connsiteY8" fmla="*/ 531142 h 1063761"/>
                    <a:gd name="connsiteX0" fmla="*/ 1389 w 1447167"/>
                    <a:gd name="connsiteY0" fmla="*/ 531142 h 1063761"/>
                    <a:gd name="connsiteX1" fmla="*/ 34726 w 1447167"/>
                    <a:gd name="connsiteY1" fmla="*/ 635917 h 1063761"/>
                    <a:gd name="connsiteX2" fmla="*/ 232370 w 1447167"/>
                    <a:gd name="connsiteY2" fmla="*/ 676399 h 1063761"/>
                    <a:gd name="connsiteX3" fmla="*/ 1132482 w 1447167"/>
                    <a:gd name="connsiteY3" fmla="*/ 857374 h 1063761"/>
                    <a:gd name="connsiteX4" fmla="*/ 1342032 w 1447167"/>
                    <a:gd name="connsiteY4" fmla="*/ 1055017 h 1063761"/>
                    <a:gd name="connsiteX5" fmla="*/ 1437529 w 1447167"/>
                    <a:gd name="connsiteY5" fmla="*/ 912998 h 1063761"/>
                    <a:gd name="connsiteX6" fmla="*/ 1365522 w 1447167"/>
                    <a:gd name="connsiteY6" fmla="*/ 696974 h 1063761"/>
                    <a:gd name="connsiteX7" fmla="*/ 106164 w 1447167"/>
                    <a:gd name="connsiteY7" fmla="*/ 385886 h 1063761"/>
                    <a:gd name="connsiteX8" fmla="*/ 1389 w 1447167"/>
                    <a:gd name="connsiteY8" fmla="*/ 531142 h 1063761"/>
                    <a:gd name="connsiteX0" fmla="*/ 221799 w 1562802"/>
                    <a:gd name="connsiteY0" fmla="*/ 385886 h 1063761"/>
                    <a:gd name="connsiteX1" fmla="*/ 150361 w 1562802"/>
                    <a:gd name="connsiteY1" fmla="*/ 635917 h 1063761"/>
                    <a:gd name="connsiteX2" fmla="*/ 348005 w 1562802"/>
                    <a:gd name="connsiteY2" fmla="*/ 676399 h 1063761"/>
                    <a:gd name="connsiteX3" fmla="*/ 1248117 w 1562802"/>
                    <a:gd name="connsiteY3" fmla="*/ 857374 h 1063761"/>
                    <a:gd name="connsiteX4" fmla="*/ 1457667 w 1562802"/>
                    <a:gd name="connsiteY4" fmla="*/ 1055017 h 1063761"/>
                    <a:gd name="connsiteX5" fmla="*/ 1553164 w 1562802"/>
                    <a:gd name="connsiteY5" fmla="*/ 912998 h 1063761"/>
                    <a:gd name="connsiteX6" fmla="*/ 1481157 w 1562802"/>
                    <a:gd name="connsiteY6" fmla="*/ 696974 h 1063761"/>
                    <a:gd name="connsiteX7" fmla="*/ 221799 w 1562802"/>
                    <a:gd name="connsiteY7" fmla="*/ 385886 h 1063761"/>
                    <a:gd name="connsiteX0" fmla="*/ 135962 w 1476965"/>
                    <a:gd name="connsiteY0" fmla="*/ 385886 h 1063761"/>
                    <a:gd name="connsiteX1" fmla="*/ 64524 w 1476965"/>
                    <a:gd name="connsiteY1" fmla="*/ 635917 h 1063761"/>
                    <a:gd name="connsiteX2" fmla="*/ 262168 w 1476965"/>
                    <a:gd name="connsiteY2" fmla="*/ 676399 h 1063761"/>
                    <a:gd name="connsiteX3" fmla="*/ 1162280 w 1476965"/>
                    <a:gd name="connsiteY3" fmla="*/ 857374 h 1063761"/>
                    <a:gd name="connsiteX4" fmla="*/ 1371830 w 1476965"/>
                    <a:gd name="connsiteY4" fmla="*/ 1055017 h 1063761"/>
                    <a:gd name="connsiteX5" fmla="*/ 1467327 w 1476965"/>
                    <a:gd name="connsiteY5" fmla="*/ 912998 h 1063761"/>
                    <a:gd name="connsiteX6" fmla="*/ 1395320 w 1476965"/>
                    <a:gd name="connsiteY6" fmla="*/ 696974 h 1063761"/>
                    <a:gd name="connsiteX7" fmla="*/ 135962 w 1476965"/>
                    <a:gd name="connsiteY7" fmla="*/ 385886 h 1063761"/>
                    <a:gd name="connsiteX0" fmla="*/ 119752 w 1460755"/>
                    <a:gd name="connsiteY0" fmla="*/ 385886 h 1063761"/>
                    <a:gd name="connsiteX1" fmla="*/ 48314 w 1460755"/>
                    <a:gd name="connsiteY1" fmla="*/ 635917 h 1063761"/>
                    <a:gd name="connsiteX2" fmla="*/ 245958 w 1460755"/>
                    <a:gd name="connsiteY2" fmla="*/ 676399 h 1063761"/>
                    <a:gd name="connsiteX3" fmla="*/ 1146070 w 1460755"/>
                    <a:gd name="connsiteY3" fmla="*/ 857374 h 1063761"/>
                    <a:gd name="connsiteX4" fmla="*/ 1355620 w 1460755"/>
                    <a:gd name="connsiteY4" fmla="*/ 1055017 h 1063761"/>
                    <a:gd name="connsiteX5" fmla="*/ 1451117 w 1460755"/>
                    <a:gd name="connsiteY5" fmla="*/ 912998 h 1063761"/>
                    <a:gd name="connsiteX6" fmla="*/ 1379110 w 1460755"/>
                    <a:gd name="connsiteY6" fmla="*/ 696974 h 1063761"/>
                    <a:gd name="connsiteX7" fmla="*/ 119752 w 1460755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5946 w 1466949"/>
                    <a:gd name="connsiteY0" fmla="*/ 385886 h 1063761"/>
                    <a:gd name="connsiteX1" fmla="*/ 54508 w 1466949"/>
                    <a:gd name="connsiteY1" fmla="*/ 635917 h 1063761"/>
                    <a:gd name="connsiteX2" fmla="*/ 252152 w 1466949"/>
                    <a:gd name="connsiteY2" fmla="*/ 676399 h 1063761"/>
                    <a:gd name="connsiteX3" fmla="*/ 1152264 w 1466949"/>
                    <a:gd name="connsiteY3" fmla="*/ 857374 h 1063761"/>
                    <a:gd name="connsiteX4" fmla="*/ 1361814 w 1466949"/>
                    <a:gd name="connsiteY4" fmla="*/ 1055017 h 1063761"/>
                    <a:gd name="connsiteX5" fmla="*/ 1457311 w 1466949"/>
                    <a:gd name="connsiteY5" fmla="*/ 912998 h 1063761"/>
                    <a:gd name="connsiteX6" fmla="*/ 1385304 w 1466949"/>
                    <a:gd name="connsiteY6" fmla="*/ 696974 h 1063761"/>
                    <a:gd name="connsiteX7" fmla="*/ 125946 w 1466949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9991 h 1067866"/>
                    <a:gd name="connsiteX1" fmla="*/ 51439 w 1463880"/>
                    <a:gd name="connsiteY1" fmla="*/ 640022 h 1067866"/>
                    <a:gd name="connsiteX2" fmla="*/ 249083 w 1463880"/>
                    <a:gd name="connsiteY2" fmla="*/ 680504 h 1067866"/>
                    <a:gd name="connsiteX3" fmla="*/ 1149195 w 1463880"/>
                    <a:gd name="connsiteY3" fmla="*/ 861479 h 1067866"/>
                    <a:gd name="connsiteX4" fmla="*/ 1358745 w 1463880"/>
                    <a:gd name="connsiteY4" fmla="*/ 1059122 h 1067866"/>
                    <a:gd name="connsiteX5" fmla="*/ 1454242 w 1463880"/>
                    <a:gd name="connsiteY5" fmla="*/ 917103 h 1067866"/>
                    <a:gd name="connsiteX6" fmla="*/ 1382235 w 1463880"/>
                    <a:gd name="connsiteY6" fmla="*/ 701079 h 1067866"/>
                    <a:gd name="connsiteX7" fmla="*/ 122877 w 1463880"/>
                    <a:gd name="connsiteY7" fmla="*/ 389991 h 1067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3880" h="1067866">
                      <a:moveTo>
                        <a:pt x="122877" y="389991"/>
                      </a:moveTo>
                      <a:cubicBezTo>
                        <a:pt x="0" y="530392"/>
                        <a:pt x="21922" y="581682"/>
                        <a:pt x="51439" y="640022"/>
                      </a:cubicBezTo>
                      <a:cubicBezTo>
                        <a:pt x="80002" y="671326"/>
                        <a:pt x="151428" y="687771"/>
                        <a:pt x="249083" y="680504"/>
                      </a:cubicBezTo>
                      <a:cubicBezTo>
                        <a:pt x="557269" y="675581"/>
                        <a:pt x="877572" y="513023"/>
                        <a:pt x="1149195" y="861479"/>
                      </a:cubicBezTo>
                      <a:cubicBezTo>
                        <a:pt x="1259763" y="1067866"/>
                        <a:pt x="1321566" y="1035274"/>
                        <a:pt x="1358745" y="1059122"/>
                      </a:cubicBezTo>
                      <a:cubicBezTo>
                        <a:pt x="1439535" y="1057672"/>
                        <a:pt x="1463880" y="986866"/>
                        <a:pt x="1454242" y="917103"/>
                      </a:cubicBezTo>
                      <a:cubicBezTo>
                        <a:pt x="1449357" y="864877"/>
                        <a:pt x="1451008" y="805124"/>
                        <a:pt x="1382235" y="701079"/>
                      </a:cubicBezTo>
                      <a:cubicBezTo>
                        <a:pt x="969176" y="0"/>
                        <a:pt x="270391" y="255005"/>
                        <a:pt x="122877" y="38999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alpha val="52000"/>
                      </a:schemeClr>
                    </a:gs>
                    <a:gs pos="0">
                      <a:schemeClr val="bg1">
                        <a:lumMod val="95000"/>
                        <a:alpha val="51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4" name="자유형 113"/>
                <p:cNvSpPr/>
                <p:nvPr/>
              </p:nvSpPr>
              <p:spPr>
                <a:xfrm rot="19937478">
                  <a:off x="1709649" y="2699513"/>
                  <a:ext cx="517174" cy="377267"/>
                </a:xfrm>
                <a:custGeom>
                  <a:avLst/>
                  <a:gdLst>
                    <a:gd name="connsiteX0" fmla="*/ 0 w 1433512"/>
                    <a:gd name="connsiteY0" fmla="*/ 145256 h 669131"/>
                    <a:gd name="connsiteX1" fmla="*/ 33337 w 1433512"/>
                    <a:gd name="connsiteY1" fmla="*/ 250031 h 669131"/>
                    <a:gd name="connsiteX2" fmla="*/ 230981 w 1433512"/>
                    <a:gd name="connsiteY2" fmla="*/ 290513 h 669131"/>
                    <a:gd name="connsiteX3" fmla="*/ 1131093 w 1433512"/>
                    <a:gd name="connsiteY3" fmla="*/ 471488 h 669131"/>
                    <a:gd name="connsiteX4" fmla="*/ 1340643 w 1433512"/>
                    <a:gd name="connsiteY4" fmla="*/ 669131 h 669131"/>
                    <a:gd name="connsiteX5" fmla="*/ 1433512 w 1433512"/>
                    <a:gd name="connsiteY5" fmla="*/ 538163 h 669131"/>
                    <a:gd name="connsiteX6" fmla="*/ 1312068 w 1433512"/>
                    <a:gd name="connsiteY6" fmla="*/ 250031 h 669131"/>
                    <a:gd name="connsiteX7" fmla="*/ 104775 w 1433512"/>
                    <a:gd name="connsiteY7" fmla="*/ 0 h 669131"/>
                    <a:gd name="connsiteX8" fmla="*/ 0 w 1433512"/>
                    <a:gd name="connsiteY8" fmla="*/ 145256 h 669131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31192 w 1467160"/>
                    <a:gd name="connsiteY0" fmla="*/ 369478 h 897868"/>
                    <a:gd name="connsiteX1" fmla="*/ 64529 w 1467160"/>
                    <a:gd name="connsiteY1" fmla="*/ 474253 h 897868"/>
                    <a:gd name="connsiteX2" fmla="*/ 262173 w 1467160"/>
                    <a:gd name="connsiteY2" fmla="*/ 514735 h 897868"/>
                    <a:gd name="connsiteX3" fmla="*/ 1162285 w 1467160"/>
                    <a:gd name="connsiteY3" fmla="*/ 695710 h 897868"/>
                    <a:gd name="connsiteX4" fmla="*/ 1371835 w 1467160"/>
                    <a:gd name="connsiteY4" fmla="*/ 893353 h 897868"/>
                    <a:gd name="connsiteX5" fmla="*/ 1464704 w 1467160"/>
                    <a:gd name="connsiteY5" fmla="*/ 762385 h 897868"/>
                    <a:gd name="connsiteX6" fmla="*/ 1343260 w 1467160"/>
                    <a:gd name="connsiteY6" fmla="*/ 474253 h 897868"/>
                    <a:gd name="connsiteX7" fmla="*/ 135967 w 1467160"/>
                    <a:gd name="connsiteY7" fmla="*/ 224222 h 897868"/>
                    <a:gd name="connsiteX8" fmla="*/ 31192 w 1467160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433400 h 961790"/>
                    <a:gd name="connsiteX1" fmla="*/ 47067 w 1449698"/>
                    <a:gd name="connsiteY1" fmla="*/ 538175 h 961790"/>
                    <a:gd name="connsiteX2" fmla="*/ 244711 w 1449698"/>
                    <a:gd name="connsiteY2" fmla="*/ 578657 h 961790"/>
                    <a:gd name="connsiteX3" fmla="*/ 1144823 w 1449698"/>
                    <a:gd name="connsiteY3" fmla="*/ 759632 h 961790"/>
                    <a:gd name="connsiteX4" fmla="*/ 1354373 w 1449698"/>
                    <a:gd name="connsiteY4" fmla="*/ 957275 h 961790"/>
                    <a:gd name="connsiteX5" fmla="*/ 1447242 w 1449698"/>
                    <a:gd name="connsiteY5" fmla="*/ 826307 h 961790"/>
                    <a:gd name="connsiteX6" fmla="*/ 1325798 w 1449698"/>
                    <a:gd name="connsiteY6" fmla="*/ 538175 h 961790"/>
                    <a:gd name="connsiteX7" fmla="*/ 118505 w 1449698"/>
                    <a:gd name="connsiteY7" fmla="*/ 288144 h 961790"/>
                    <a:gd name="connsiteX8" fmla="*/ 13730 w 1449698"/>
                    <a:gd name="connsiteY8" fmla="*/ 433400 h 961790"/>
                    <a:gd name="connsiteX0" fmla="*/ 13730 w 1449698"/>
                    <a:gd name="connsiteY0" fmla="*/ 433400 h 961790"/>
                    <a:gd name="connsiteX1" fmla="*/ 47067 w 1449698"/>
                    <a:gd name="connsiteY1" fmla="*/ 538175 h 961790"/>
                    <a:gd name="connsiteX2" fmla="*/ 244711 w 1449698"/>
                    <a:gd name="connsiteY2" fmla="*/ 578657 h 961790"/>
                    <a:gd name="connsiteX3" fmla="*/ 1144823 w 1449698"/>
                    <a:gd name="connsiteY3" fmla="*/ 759632 h 961790"/>
                    <a:gd name="connsiteX4" fmla="*/ 1354373 w 1449698"/>
                    <a:gd name="connsiteY4" fmla="*/ 957275 h 961790"/>
                    <a:gd name="connsiteX5" fmla="*/ 1447242 w 1449698"/>
                    <a:gd name="connsiteY5" fmla="*/ 826307 h 961790"/>
                    <a:gd name="connsiteX6" fmla="*/ 1325798 w 1449698"/>
                    <a:gd name="connsiteY6" fmla="*/ 538175 h 961790"/>
                    <a:gd name="connsiteX7" fmla="*/ 118505 w 1449698"/>
                    <a:gd name="connsiteY7" fmla="*/ 288144 h 961790"/>
                    <a:gd name="connsiteX8" fmla="*/ 13730 w 1449698"/>
                    <a:gd name="connsiteY8" fmla="*/ 433400 h 961790"/>
                    <a:gd name="connsiteX0" fmla="*/ 13730 w 1458975"/>
                    <a:gd name="connsiteY0" fmla="*/ 433400 h 961790"/>
                    <a:gd name="connsiteX1" fmla="*/ 47067 w 1458975"/>
                    <a:gd name="connsiteY1" fmla="*/ 538175 h 961790"/>
                    <a:gd name="connsiteX2" fmla="*/ 244711 w 1458975"/>
                    <a:gd name="connsiteY2" fmla="*/ 578657 h 961790"/>
                    <a:gd name="connsiteX3" fmla="*/ 1144823 w 1458975"/>
                    <a:gd name="connsiteY3" fmla="*/ 759632 h 961790"/>
                    <a:gd name="connsiteX4" fmla="*/ 1354373 w 1458975"/>
                    <a:gd name="connsiteY4" fmla="*/ 957275 h 961790"/>
                    <a:gd name="connsiteX5" fmla="*/ 1447242 w 1458975"/>
                    <a:gd name="connsiteY5" fmla="*/ 826307 h 961790"/>
                    <a:gd name="connsiteX6" fmla="*/ 1325798 w 1458975"/>
                    <a:gd name="connsiteY6" fmla="*/ 538175 h 961790"/>
                    <a:gd name="connsiteX7" fmla="*/ 118505 w 1458975"/>
                    <a:gd name="connsiteY7" fmla="*/ 288144 h 961790"/>
                    <a:gd name="connsiteX8" fmla="*/ 13730 w 1458975"/>
                    <a:gd name="connsiteY8" fmla="*/ 433400 h 961790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11239"/>
                    <a:gd name="connsiteX1" fmla="*/ 47067 w 1458975"/>
                    <a:gd name="connsiteY1" fmla="*/ 477119 h 911239"/>
                    <a:gd name="connsiteX2" fmla="*/ 244711 w 1458975"/>
                    <a:gd name="connsiteY2" fmla="*/ 517601 h 911239"/>
                    <a:gd name="connsiteX3" fmla="*/ 1144823 w 1458975"/>
                    <a:gd name="connsiteY3" fmla="*/ 698576 h 911239"/>
                    <a:gd name="connsiteX4" fmla="*/ 1354373 w 1458975"/>
                    <a:gd name="connsiteY4" fmla="*/ 896219 h 911239"/>
                    <a:gd name="connsiteX5" fmla="*/ 1447242 w 1458975"/>
                    <a:gd name="connsiteY5" fmla="*/ 765251 h 911239"/>
                    <a:gd name="connsiteX6" fmla="*/ 1377863 w 1458975"/>
                    <a:gd name="connsiteY6" fmla="*/ 538175 h 911239"/>
                    <a:gd name="connsiteX7" fmla="*/ 118505 w 1458975"/>
                    <a:gd name="connsiteY7" fmla="*/ 227088 h 911239"/>
                    <a:gd name="connsiteX8" fmla="*/ 13730 w 1458975"/>
                    <a:gd name="connsiteY8" fmla="*/ 372344 h 911239"/>
                    <a:gd name="connsiteX0" fmla="*/ 13730 w 1458975"/>
                    <a:gd name="connsiteY0" fmla="*/ 372344 h 918767"/>
                    <a:gd name="connsiteX1" fmla="*/ 47067 w 1458975"/>
                    <a:gd name="connsiteY1" fmla="*/ 477119 h 918767"/>
                    <a:gd name="connsiteX2" fmla="*/ 244711 w 1458975"/>
                    <a:gd name="connsiteY2" fmla="*/ 517601 h 918767"/>
                    <a:gd name="connsiteX3" fmla="*/ 1144823 w 1458975"/>
                    <a:gd name="connsiteY3" fmla="*/ 698576 h 918767"/>
                    <a:gd name="connsiteX4" fmla="*/ 1354373 w 1458975"/>
                    <a:gd name="connsiteY4" fmla="*/ 896219 h 918767"/>
                    <a:gd name="connsiteX5" fmla="*/ 1447242 w 1458975"/>
                    <a:gd name="connsiteY5" fmla="*/ 765251 h 918767"/>
                    <a:gd name="connsiteX6" fmla="*/ 1377863 w 1458975"/>
                    <a:gd name="connsiteY6" fmla="*/ 538175 h 918767"/>
                    <a:gd name="connsiteX7" fmla="*/ 118505 w 1458975"/>
                    <a:gd name="connsiteY7" fmla="*/ 227088 h 918767"/>
                    <a:gd name="connsiteX8" fmla="*/ 13730 w 1458975"/>
                    <a:gd name="connsiteY8" fmla="*/ 372344 h 918767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21618 w 1466863"/>
                    <a:gd name="connsiteY0" fmla="*/ 372344 h 897435"/>
                    <a:gd name="connsiteX1" fmla="*/ 54955 w 1466863"/>
                    <a:gd name="connsiteY1" fmla="*/ 477119 h 897435"/>
                    <a:gd name="connsiteX2" fmla="*/ 252599 w 1466863"/>
                    <a:gd name="connsiteY2" fmla="*/ 517601 h 897435"/>
                    <a:gd name="connsiteX3" fmla="*/ 1152711 w 1466863"/>
                    <a:gd name="connsiteY3" fmla="*/ 698576 h 897435"/>
                    <a:gd name="connsiteX4" fmla="*/ 1362261 w 1466863"/>
                    <a:gd name="connsiteY4" fmla="*/ 896219 h 897435"/>
                    <a:gd name="connsiteX5" fmla="*/ 1455130 w 1466863"/>
                    <a:gd name="connsiteY5" fmla="*/ 765251 h 897435"/>
                    <a:gd name="connsiteX6" fmla="*/ 1385751 w 1466863"/>
                    <a:gd name="connsiteY6" fmla="*/ 538175 h 897435"/>
                    <a:gd name="connsiteX7" fmla="*/ 126393 w 1466863"/>
                    <a:gd name="connsiteY7" fmla="*/ 227088 h 897435"/>
                    <a:gd name="connsiteX8" fmla="*/ 21618 w 1466863"/>
                    <a:gd name="connsiteY8" fmla="*/ 372344 h 897435"/>
                    <a:gd name="connsiteX0" fmla="*/ 22362 w 1467607"/>
                    <a:gd name="connsiteY0" fmla="*/ 372344 h 897435"/>
                    <a:gd name="connsiteX1" fmla="*/ 55699 w 1467607"/>
                    <a:gd name="connsiteY1" fmla="*/ 477119 h 897435"/>
                    <a:gd name="connsiteX2" fmla="*/ 253343 w 1467607"/>
                    <a:gd name="connsiteY2" fmla="*/ 517601 h 897435"/>
                    <a:gd name="connsiteX3" fmla="*/ 1153455 w 1467607"/>
                    <a:gd name="connsiteY3" fmla="*/ 698576 h 897435"/>
                    <a:gd name="connsiteX4" fmla="*/ 1363005 w 1467607"/>
                    <a:gd name="connsiteY4" fmla="*/ 896219 h 897435"/>
                    <a:gd name="connsiteX5" fmla="*/ 1455874 w 1467607"/>
                    <a:gd name="connsiteY5" fmla="*/ 765251 h 897435"/>
                    <a:gd name="connsiteX6" fmla="*/ 1386495 w 1467607"/>
                    <a:gd name="connsiteY6" fmla="*/ 538175 h 897435"/>
                    <a:gd name="connsiteX7" fmla="*/ 127137 w 1467607"/>
                    <a:gd name="connsiteY7" fmla="*/ 227088 h 897435"/>
                    <a:gd name="connsiteX8" fmla="*/ 22362 w 1467607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4539"/>
                    <a:gd name="connsiteY0" fmla="*/ 372344 h 897435"/>
                    <a:gd name="connsiteX1" fmla="*/ 34726 w 1444539"/>
                    <a:gd name="connsiteY1" fmla="*/ 477119 h 897435"/>
                    <a:gd name="connsiteX2" fmla="*/ 232370 w 1444539"/>
                    <a:gd name="connsiteY2" fmla="*/ 517601 h 897435"/>
                    <a:gd name="connsiteX3" fmla="*/ 1132482 w 1444539"/>
                    <a:gd name="connsiteY3" fmla="*/ 698576 h 897435"/>
                    <a:gd name="connsiteX4" fmla="*/ 1342032 w 1444539"/>
                    <a:gd name="connsiteY4" fmla="*/ 896219 h 897435"/>
                    <a:gd name="connsiteX5" fmla="*/ 1434901 w 1444539"/>
                    <a:gd name="connsiteY5" fmla="*/ 765251 h 897435"/>
                    <a:gd name="connsiteX6" fmla="*/ 1365522 w 1444539"/>
                    <a:gd name="connsiteY6" fmla="*/ 538175 h 897435"/>
                    <a:gd name="connsiteX7" fmla="*/ 106164 w 1444539"/>
                    <a:gd name="connsiteY7" fmla="*/ 227088 h 897435"/>
                    <a:gd name="connsiteX8" fmla="*/ 1389 w 1444539"/>
                    <a:gd name="connsiteY8" fmla="*/ 372344 h 897435"/>
                    <a:gd name="connsiteX0" fmla="*/ 1389 w 1444539"/>
                    <a:gd name="connsiteY0" fmla="*/ 372344 h 897435"/>
                    <a:gd name="connsiteX1" fmla="*/ 34726 w 1444539"/>
                    <a:gd name="connsiteY1" fmla="*/ 477119 h 897435"/>
                    <a:gd name="connsiteX2" fmla="*/ 232370 w 1444539"/>
                    <a:gd name="connsiteY2" fmla="*/ 517601 h 897435"/>
                    <a:gd name="connsiteX3" fmla="*/ 1132482 w 1444539"/>
                    <a:gd name="connsiteY3" fmla="*/ 698576 h 897435"/>
                    <a:gd name="connsiteX4" fmla="*/ 1342032 w 1444539"/>
                    <a:gd name="connsiteY4" fmla="*/ 896219 h 897435"/>
                    <a:gd name="connsiteX5" fmla="*/ 1434901 w 1444539"/>
                    <a:gd name="connsiteY5" fmla="*/ 765251 h 897435"/>
                    <a:gd name="connsiteX6" fmla="*/ 1365522 w 1444539"/>
                    <a:gd name="connsiteY6" fmla="*/ 538175 h 897435"/>
                    <a:gd name="connsiteX7" fmla="*/ 106164 w 1444539"/>
                    <a:gd name="connsiteY7" fmla="*/ 227088 h 897435"/>
                    <a:gd name="connsiteX8" fmla="*/ 1389 w 1444539"/>
                    <a:gd name="connsiteY8" fmla="*/ 372344 h 897435"/>
                    <a:gd name="connsiteX0" fmla="*/ 1389 w 1444539"/>
                    <a:gd name="connsiteY0" fmla="*/ 372343 h 897434"/>
                    <a:gd name="connsiteX1" fmla="*/ 34726 w 1444539"/>
                    <a:gd name="connsiteY1" fmla="*/ 477118 h 897434"/>
                    <a:gd name="connsiteX2" fmla="*/ 232370 w 1444539"/>
                    <a:gd name="connsiteY2" fmla="*/ 517600 h 897434"/>
                    <a:gd name="connsiteX3" fmla="*/ 1132482 w 1444539"/>
                    <a:gd name="connsiteY3" fmla="*/ 698575 h 897434"/>
                    <a:gd name="connsiteX4" fmla="*/ 1342032 w 1444539"/>
                    <a:gd name="connsiteY4" fmla="*/ 896218 h 897434"/>
                    <a:gd name="connsiteX5" fmla="*/ 1434901 w 1444539"/>
                    <a:gd name="connsiteY5" fmla="*/ 765250 h 897434"/>
                    <a:gd name="connsiteX6" fmla="*/ 1365522 w 1444539"/>
                    <a:gd name="connsiteY6" fmla="*/ 538175 h 897434"/>
                    <a:gd name="connsiteX7" fmla="*/ 106164 w 1444539"/>
                    <a:gd name="connsiteY7" fmla="*/ 227087 h 897434"/>
                    <a:gd name="connsiteX8" fmla="*/ 1389 w 1444539"/>
                    <a:gd name="connsiteY8" fmla="*/ 372343 h 897434"/>
                    <a:gd name="connsiteX0" fmla="*/ 1389 w 1444539"/>
                    <a:gd name="connsiteY0" fmla="*/ 386258 h 911349"/>
                    <a:gd name="connsiteX1" fmla="*/ 34726 w 1444539"/>
                    <a:gd name="connsiteY1" fmla="*/ 491033 h 911349"/>
                    <a:gd name="connsiteX2" fmla="*/ 232370 w 1444539"/>
                    <a:gd name="connsiteY2" fmla="*/ 531515 h 911349"/>
                    <a:gd name="connsiteX3" fmla="*/ 1132482 w 1444539"/>
                    <a:gd name="connsiteY3" fmla="*/ 712490 h 911349"/>
                    <a:gd name="connsiteX4" fmla="*/ 1342032 w 1444539"/>
                    <a:gd name="connsiteY4" fmla="*/ 910133 h 911349"/>
                    <a:gd name="connsiteX5" fmla="*/ 1434901 w 1444539"/>
                    <a:gd name="connsiteY5" fmla="*/ 779165 h 911349"/>
                    <a:gd name="connsiteX6" fmla="*/ 1365522 w 1444539"/>
                    <a:gd name="connsiteY6" fmla="*/ 552090 h 911349"/>
                    <a:gd name="connsiteX7" fmla="*/ 106164 w 1444539"/>
                    <a:gd name="connsiteY7" fmla="*/ 241002 h 911349"/>
                    <a:gd name="connsiteX8" fmla="*/ 1389 w 1444539"/>
                    <a:gd name="connsiteY8" fmla="*/ 386258 h 911349"/>
                    <a:gd name="connsiteX0" fmla="*/ 1389 w 1444539"/>
                    <a:gd name="connsiteY0" fmla="*/ 531142 h 1056233"/>
                    <a:gd name="connsiteX1" fmla="*/ 34726 w 1444539"/>
                    <a:gd name="connsiteY1" fmla="*/ 635917 h 1056233"/>
                    <a:gd name="connsiteX2" fmla="*/ 232370 w 1444539"/>
                    <a:gd name="connsiteY2" fmla="*/ 676399 h 1056233"/>
                    <a:gd name="connsiteX3" fmla="*/ 1132482 w 1444539"/>
                    <a:gd name="connsiteY3" fmla="*/ 857374 h 1056233"/>
                    <a:gd name="connsiteX4" fmla="*/ 1342032 w 1444539"/>
                    <a:gd name="connsiteY4" fmla="*/ 1055017 h 1056233"/>
                    <a:gd name="connsiteX5" fmla="*/ 1434901 w 1444539"/>
                    <a:gd name="connsiteY5" fmla="*/ 924049 h 1056233"/>
                    <a:gd name="connsiteX6" fmla="*/ 1365522 w 1444539"/>
                    <a:gd name="connsiteY6" fmla="*/ 696974 h 1056233"/>
                    <a:gd name="connsiteX7" fmla="*/ 106164 w 1444539"/>
                    <a:gd name="connsiteY7" fmla="*/ 385886 h 1056233"/>
                    <a:gd name="connsiteX8" fmla="*/ 1389 w 1444539"/>
                    <a:gd name="connsiteY8" fmla="*/ 531142 h 1056233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7168"/>
                    <a:gd name="connsiteY0" fmla="*/ 531142 h 1063761"/>
                    <a:gd name="connsiteX1" fmla="*/ 34726 w 1447168"/>
                    <a:gd name="connsiteY1" fmla="*/ 635917 h 1063761"/>
                    <a:gd name="connsiteX2" fmla="*/ 232370 w 1447168"/>
                    <a:gd name="connsiteY2" fmla="*/ 676399 h 1063761"/>
                    <a:gd name="connsiteX3" fmla="*/ 1132482 w 1447168"/>
                    <a:gd name="connsiteY3" fmla="*/ 857374 h 1063761"/>
                    <a:gd name="connsiteX4" fmla="*/ 1342032 w 1447168"/>
                    <a:gd name="connsiteY4" fmla="*/ 1055017 h 1063761"/>
                    <a:gd name="connsiteX5" fmla="*/ 1437530 w 1447168"/>
                    <a:gd name="connsiteY5" fmla="*/ 912998 h 1063761"/>
                    <a:gd name="connsiteX6" fmla="*/ 1365522 w 1447168"/>
                    <a:gd name="connsiteY6" fmla="*/ 696974 h 1063761"/>
                    <a:gd name="connsiteX7" fmla="*/ 106164 w 1447168"/>
                    <a:gd name="connsiteY7" fmla="*/ 385886 h 1063761"/>
                    <a:gd name="connsiteX8" fmla="*/ 1389 w 1447168"/>
                    <a:gd name="connsiteY8" fmla="*/ 531142 h 1063761"/>
                    <a:gd name="connsiteX0" fmla="*/ 1389 w 1447168"/>
                    <a:gd name="connsiteY0" fmla="*/ 531142 h 1063761"/>
                    <a:gd name="connsiteX1" fmla="*/ 34726 w 1447168"/>
                    <a:gd name="connsiteY1" fmla="*/ 635917 h 1063761"/>
                    <a:gd name="connsiteX2" fmla="*/ 232370 w 1447168"/>
                    <a:gd name="connsiteY2" fmla="*/ 676399 h 1063761"/>
                    <a:gd name="connsiteX3" fmla="*/ 1132482 w 1447168"/>
                    <a:gd name="connsiteY3" fmla="*/ 857374 h 1063761"/>
                    <a:gd name="connsiteX4" fmla="*/ 1342032 w 1447168"/>
                    <a:gd name="connsiteY4" fmla="*/ 1055017 h 1063761"/>
                    <a:gd name="connsiteX5" fmla="*/ 1437530 w 1447168"/>
                    <a:gd name="connsiteY5" fmla="*/ 912998 h 1063761"/>
                    <a:gd name="connsiteX6" fmla="*/ 1365522 w 1447168"/>
                    <a:gd name="connsiteY6" fmla="*/ 696974 h 1063761"/>
                    <a:gd name="connsiteX7" fmla="*/ 106164 w 1447168"/>
                    <a:gd name="connsiteY7" fmla="*/ 385886 h 1063761"/>
                    <a:gd name="connsiteX8" fmla="*/ 1389 w 1447168"/>
                    <a:gd name="connsiteY8" fmla="*/ 531142 h 1063761"/>
                    <a:gd name="connsiteX0" fmla="*/ 1389 w 1447167"/>
                    <a:gd name="connsiteY0" fmla="*/ 531142 h 1063761"/>
                    <a:gd name="connsiteX1" fmla="*/ 34726 w 1447167"/>
                    <a:gd name="connsiteY1" fmla="*/ 635917 h 1063761"/>
                    <a:gd name="connsiteX2" fmla="*/ 232370 w 1447167"/>
                    <a:gd name="connsiteY2" fmla="*/ 676399 h 1063761"/>
                    <a:gd name="connsiteX3" fmla="*/ 1132482 w 1447167"/>
                    <a:gd name="connsiteY3" fmla="*/ 857374 h 1063761"/>
                    <a:gd name="connsiteX4" fmla="*/ 1342032 w 1447167"/>
                    <a:gd name="connsiteY4" fmla="*/ 1055017 h 1063761"/>
                    <a:gd name="connsiteX5" fmla="*/ 1437529 w 1447167"/>
                    <a:gd name="connsiteY5" fmla="*/ 912998 h 1063761"/>
                    <a:gd name="connsiteX6" fmla="*/ 1365522 w 1447167"/>
                    <a:gd name="connsiteY6" fmla="*/ 696974 h 1063761"/>
                    <a:gd name="connsiteX7" fmla="*/ 106164 w 1447167"/>
                    <a:gd name="connsiteY7" fmla="*/ 385886 h 1063761"/>
                    <a:gd name="connsiteX8" fmla="*/ 1389 w 1447167"/>
                    <a:gd name="connsiteY8" fmla="*/ 531142 h 1063761"/>
                    <a:gd name="connsiteX0" fmla="*/ 1389 w 1447167"/>
                    <a:gd name="connsiteY0" fmla="*/ 531142 h 1063761"/>
                    <a:gd name="connsiteX1" fmla="*/ 34726 w 1447167"/>
                    <a:gd name="connsiteY1" fmla="*/ 635917 h 1063761"/>
                    <a:gd name="connsiteX2" fmla="*/ 232370 w 1447167"/>
                    <a:gd name="connsiteY2" fmla="*/ 676399 h 1063761"/>
                    <a:gd name="connsiteX3" fmla="*/ 1132482 w 1447167"/>
                    <a:gd name="connsiteY3" fmla="*/ 857374 h 1063761"/>
                    <a:gd name="connsiteX4" fmla="*/ 1342032 w 1447167"/>
                    <a:gd name="connsiteY4" fmla="*/ 1055017 h 1063761"/>
                    <a:gd name="connsiteX5" fmla="*/ 1437529 w 1447167"/>
                    <a:gd name="connsiteY5" fmla="*/ 912998 h 1063761"/>
                    <a:gd name="connsiteX6" fmla="*/ 1365522 w 1447167"/>
                    <a:gd name="connsiteY6" fmla="*/ 696974 h 1063761"/>
                    <a:gd name="connsiteX7" fmla="*/ 106164 w 1447167"/>
                    <a:gd name="connsiteY7" fmla="*/ 385886 h 1063761"/>
                    <a:gd name="connsiteX8" fmla="*/ 1389 w 1447167"/>
                    <a:gd name="connsiteY8" fmla="*/ 531142 h 1063761"/>
                    <a:gd name="connsiteX0" fmla="*/ 221799 w 1562802"/>
                    <a:gd name="connsiteY0" fmla="*/ 385886 h 1063761"/>
                    <a:gd name="connsiteX1" fmla="*/ 150361 w 1562802"/>
                    <a:gd name="connsiteY1" fmla="*/ 635917 h 1063761"/>
                    <a:gd name="connsiteX2" fmla="*/ 348005 w 1562802"/>
                    <a:gd name="connsiteY2" fmla="*/ 676399 h 1063761"/>
                    <a:gd name="connsiteX3" fmla="*/ 1248117 w 1562802"/>
                    <a:gd name="connsiteY3" fmla="*/ 857374 h 1063761"/>
                    <a:gd name="connsiteX4" fmla="*/ 1457667 w 1562802"/>
                    <a:gd name="connsiteY4" fmla="*/ 1055017 h 1063761"/>
                    <a:gd name="connsiteX5" fmla="*/ 1553164 w 1562802"/>
                    <a:gd name="connsiteY5" fmla="*/ 912998 h 1063761"/>
                    <a:gd name="connsiteX6" fmla="*/ 1481157 w 1562802"/>
                    <a:gd name="connsiteY6" fmla="*/ 696974 h 1063761"/>
                    <a:gd name="connsiteX7" fmla="*/ 221799 w 1562802"/>
                    <a:gd name="connsiteY7" fmla="*/ 385886 h 1063761"/>
                    <a:gd name="connsiteX0" fmla="*/ 135962 w 1476965"/>
                    <a:gd name="connsiteY0" fmla="*/ 385886 h 1063761"/>
                    <a:gd name="connsiteX1" fmla="*/ 64524 w 1476965"/>
                    <a:gd name="connsiteY1" fmla="*/ 635917 h 1063761"/>
                    <a:gd name="connsiteX2" fmla="*/ 262168 w 1476965"/>
                    <a:gd name="connsiteY2" fmla="*/ 676399 h 1063761"/>
                    <a:gd name="connsiteX3" fmla="*/ 1162280 w 1476965"/>
                    <a:gd name="connsiteY3" fmla="*/ 857374 h 1063761"/>
                    <a:gd name="connsiteX4" fmla="*/ 1371830 w 1476965"/>
                    <a:gd name="connsiteY4" fmla="*/ 1055017 h 1063761"/>
                    <a:gd name="connsiteX5" fmla="*/ 1467327 w 1476965"/>
                    <a:gd name="connsiteY5" fmla="*/ 912998 h 1063761"/>
                    <a:gd name="connsiteX6" fmla="*/ 1395320 w 1476965"/>
                    <a:gd name="connsiteY6" fmla="*/ 696974 h 1063761"/>
                    <a:gd name="connsiteX7" fmla="*/ 135962 w 1476965"/>
                    <a:gd name="connsiteY7" fmla="*/ 385886 h 1063761"/>
                    <a:gd name="connsiteX0" fmla="*/ 119752 w 1460755"/>
                    <a:gd name="connsiteY0" fmla="*/ 385886 h 1063761"/>
                    <a:gd name="connsiteX1" fmla="*/ 48314 w 1460755"/>
                    <a:gd name="connsiteY1" fmla="*/ 635917 h 1063761"/>
                    <a:gd name="connsiteX2" fmla="*/ 245958 w 1460755"/>
                    <a:gd name="connsiteY2" fmla="*/ 676399 h 1063761"/>
                    <a:gd name="connsiteX3" fmla="*/ 1146070 w 1460755"/>
                    <a:gd name="connsiteY3" fmla="*/ 857374 h 1063761"/>
                    <a:gd name="connsiteX4" fmla="*/ 1355620 w 1460755"/>
                    <a:gd name="connsiteY4" fmla="*/ 1055017 h 1063761"/>
                    <a:gd name="connsiteX5" fmla="*/ 1451117 w 1460755"/>
                    <a:gd name="connsiteY5" fmla="*/ 912998 h 1063761"/>
                    <a:gd name="connsiteX6" fmla="*/ 1379110 w 1460755"/>
                    <a:gd name="connsiteY6" fmla="*/ 696974 h 1063761"/>
                    <a:gd name="connsiteX7" fmla="*/ 119752 w 1460755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5946 w 1466949"/>
                    <a:gd name="connsiteY0" fmla="*/ 385886 h 1063761"/>
                    <a:gd name="connsiteX1" fmla="*/ 54508 w 1466949"/>
                    <a:gd name="connsiteY1" fmla="*/ 635917 h 1063761"/>
                    <a:gd name="connsiteX2" fmla="*/ 252152 w 1466949"/>
                    <a:gd name="connsiteY2" fmla="*/ 676399 h 1063761"/>
                    <a:gd name="connsiteX3" fmla="*/ 1152264 w 1466949"/>
                    <a:gd name="connsiteY3" fmla="*/ 857374 h 1063761"/>
                    <a:gd name="connsiteX4" fmla="*/ 1361814 w 1466949"/>
                    <a:gd name="connsiteY4" fmla="*/ 1055017 h 1063761"/>
                    <a:gd name="connsiteX5" fmla="*/ 1457311 w 1466949"/>
                    <a:gd name="connsiteY5" fmla="*/ 912998 h 1063761"/>
                    <a:gd name="connsiteX6" fmla="*/ 1385304 w 1466949"/>
                    <a:gd name="connsiteY6" fmla="*/ 696974 h 1063761"/>
                    <a:gd name="connsiteX7" fmla="*/ 125946 w 1466949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9991 h 1067866"/>
                    <a:gd name="connsiteX1" fmla="*/ 51439 w 1463880"/>
                    <a:gd name="connsiteY1" fmla="*/ 640022 h 1067866"/>
                    <a:gd name="connsiteX2" fmla="*/ 249083 w 1463880"/>
                    <a:gd name="connsiteY2" fmla="*/ 680504 h 1067866"/>
                    <a:gd name="connsiteX3" fmla="*/ 1149195 w 1463880"/>
                    <a:gd name="connsiteY3" fmla="*/ 861479 h 1067866"/>
                    <a:gd name="connsiteX4" fmla="*/ 1358745 w 1463880"/>
                    <a:gd name="connsiteY4" fmla="*/ 1059122 h 1067866"/>
                    <a:gd name="connsiteX5" fmla="*/ 1454242 w 1463880"/>
                    <a:gd name="connsiteY5" fmla="*/ 917103 h 1067866"/>
                    <a:gd name="connsiteX6" fmla="*/ 1382235 w 1463880"/>
                    <a:gd name="connsiteY6" fmla="*/ 701079 h 1067866"/>
                    <a:gd name="connsiteX7" fmla="*/ 122877 w 1463880"/>
                    <a:gd name="connsiteY7" fmla="*/ 389991 h 1067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3880" h="1067866">
                      <a:moveTo>
                        <a:pt x="122877" y="389991"/>
                      </a:moveTo>
                      <a:cubicBezTo>
                        <a:pt x="0" y="530392"/>
                        <a:pt x="21922" y="581682"/>
                        <a:pt x="51439" y="640022"/>
                      </a:cubicBezTo>
                      <a:cubicBezTo>
                        <a:pt x="80002" y="671326"/>
                        <a:pt x="151428" y="687771"/>
                        <a:pt x="249083" y="680504"/>
                      </a:cubicBezTo>
                      <a:cubicBezTo>
                        <a:pt x="557269" y="675581"/>
                        <a:pt x="877572" y="513023"/>
                        <a:pt x="1149195" y="861479"/>
                      </a:cubicBezTo>
                      <a:cubicBezTo>
                        <a:pt x="1259763" y="1067866"/>
                        <a:pt x="1321566" y="1035274"/>
                        <a:pt x="1358745" y="1059122"/>
                      </a:cubicBezTo>
                      <a:cubicBezTo>
                        <a:pt x="1439535" y="1057672"/>
                        <a:pt x="1463880" y="986866"/>
                        <a:pt x="1454242" y="917103"/>
                      </a:cubicBezTo>
                      <a:cubicBezTo>
                        <a:pt x="1449357" y="864877"/>
                        <a:pt x="1451008" y="805124"/>
                        <a:pt x="1382235" y="701079"/>
                      </a:cubicBezTo>
                      <a:cubicBezTo>
                        <a:pt x="969176" y="0"/>
                        <a:pt x="270391" y="255005"/>
                        <a:pt x="122877" y="38999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alpha val="0"/>
                      </a:schemeClr>
                    </a:gs>
                    <a:gs pos="0">
                      <a:schemeClr val="bg1">
                        <a:lumMod val="95000"/>
                        <a:alpha val="51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5" name="타원 114"/>
                <p:cNvSpPr/>
                <p:nvPr/>
              </p:nvSpPr>
              <p:spPr bwMode="auto">
                <a:xfrm rot="18635110">
                  <a:off x="1688807" y="2887311"/>
                  <a:ext cx="179939" cy="106927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9" name="그룹 215"/>
              <p:cNvGrpSpPr/>
              <p:nvPr/>
            </p:nvGrpSpPr>
            <p:grpSpPr>
              <a:xfrm rot="9822562">
                <a:off x="1904969" y="4356369"/>
                <a:ext cx="1168486" cy="540214"/>
                <a:chOff x="1146187" y="2445567"/>
                <a:chExt cx="1306301" cy="603929"/>
              </a:xfrm>
            </p:grpSpPr>
            <p:sp>
              <p:nvSpPr>
                <p:cNvPr id="110" name="타원 109"/>
                <p:cNvSpPr/>
                <p:nvPr/>
              </p:nvSpPr>
              <p:spPr bwMode="auto">
                <a:xfrm rot="18121684">
                  <a:off x="1926958" y="2470144"/>
                  <a:ext cx="87630" cy="221915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반짝 327"/>
                <p:cNvSpPr/>
                <p:nvPr/>
              </p:nvSpPr>
              <p:spPr>
                <a:xfrm rot="6731452">
                  <a:off x="1497373" y="2094381"/>
                  <a:ext cx="603929" cy="1306301"/>
                </a:xfrm>
                <a:prstGeom prst="moon">
                  <a:avLst>
                    <a:gd name="adj" fmla="val 14214"/>
                  </a:avLst>
                </a:prstGeom>
                <a:gradFill>
                  <a:gsLst>
                    <a:gs pos="23000">
                      <a:schemeClr val="bg1"/>
                    </a:gs>
                    <a:gs pos="63000">
                      <a:srgbClr val="00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14" name="TextBox 13"/>
          <p:cNvSpPr txBox="1"/>
          <p:nvPr/>
        </p:nvSpPr>
        <p:spPr>
          <a:xfrm>
            <a:off x="3347864" y="5457418"/>
            <a:ext cx="209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주민 주도의 </a:t>
            </a:r>
            <a:endParaRPr lang="en-US" altLang="ko-KR" sz="2000" b="1" spc="-80" dirty="0" smtClean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lang="ko-KR" altLang="en-US" sz="2000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문제해결능력</a:t>
            </a:r>
            <a:endParaRPr lang="ko-KR" altLang="en-US" sz="2000" b="1" spc="-80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29" name="Picture 9" descr="D:\자료실\0_PNG모음[110916]\화살표\56trtbv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6958717" y="2579778"/>
            <a:ext cx="1791680" cy="516442"/>
          </a:xfrm>
          <a:prstGeom prst="rect">
            <a:avLst/>
          </a:prstGeom>
          <a:noFill/>
        </p:spPr>
      </p:pic>
      <p:pic>
        <p:nvPicPr>
          <p:cNvPr id="130" name="Picture 9" descr="D:\자료실\0_PNG모음[110916]\화살표\56trtbv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4657952" y="5566123"/>
            <a:ext cx="1717961" cy="468053"/>
          </a:xfrm>
          <a:prstGeom prst="rect">
            <a:avLst/>
          </a:prstGeom>
          <a:noFill/>
        </p:spPr>
      </p:pic>
      <p:grpSp>
        <p:nvGrpSpPr>
          <p:cNvPr id="60" name="그룹 130"/>
          <p:cNvGrpSpPr/>
          <p:nvPr/>
        </p:nvGrpSpPr>
        <p:grpSpPr>
          <a:xfrm>
            <a:off x="2630985" y="3408592"/>
            <a:ext cx="4745252" cy="774104"/>
            <a:chOff x="9525" y="336688"/>
            <a:chExt cx="4102220" cy="480543"/>
          </a:xfrm>
        </p:grpSpPr>
        <p:sp>
          <p:nvSpPr>
            <p:cNvPr id="132" name="직사각형 131"/>
            <p:cNvSpPr/>
            <p:nvPr/>
          </p:nvSpPr>
          <p:spPr bwMode="auto">
            <a:xfrm>
              <a:off x="12828" y="336688"/>
              <a:ext cx="4098917" cy="480543"/>
            </a:xfrm>
            <a:prstGeom prst="rect">
              <a:avLst/>
            </a:prstGeom>
            <a:gradFill rotWithShape="1">
              <a:gsLst>
                <a:gs pos="833">
                  <a:srgbClr val="FFFFFF">
                    <a:alpha val="0"/>
                  </a:srgbClr>
                </a:gs>
                <a:gs pos="69550">
                  <a:srgbClr val="FFFFFF"/>
                </a:gs>
                <a:gs pos="2500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lin ang="21594000" scaled="0"/>
            </a:gradFill>
            <a:ln>
              <a:noFill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400" latinLnBrk="0">
                <a:defRPr/>
              </a:pPr>
              <a:endParaRPr lang="ko-KR" altLang="en-US" sz="2800" kern="0" smtClean="0">
                <a:solidFill>
                  <a:srgbClr val="FFFF00"/>
                </a:solidFill>
                <a:latin typeface="HY헤드라인M"/>
                <a:ea typeface="HY헤드라인M"/>
              </a:endParaRPr>
            </a:p>
          </p:txBody>
        </p:sp>
        <p:grpSp>
          <p:nvGrpSpPr>
            <p:cNvPr id="66" name="그룹 106"/>
            <p:cNvGrpSpPr/>
            <p:nvPr/>
          </p:nvGrpSpPr>
          <p:grpSpPr>
            <a:xfrm>
              <a:off x="9525" y="336688"/>
              <a:ext cx="3935812" cy="461664"/>
              <a:chOff x="130761" y="336688"/>
              <a:chExt cx="3814576" cy="461664"/>
            </a:xfrm>
          </p:grpSpPr>
          <p:cxnSp>
            <p:nvCxnSpPr>
              <p:cNvPr id="134" name="직선 연결선 133"/>
              <p:cNvCxnSpPr/>
              <p:nvPr/>
            </p:nvCxnSpPr>
            <p:spPr bwMode="auto">
              <a:xfrm flipH="1">
                <a:off x="130761" y="336688"/>
                <a:ext cx="3814576" cy="0"/>
              </a:xfrm>
              <a:prstGeom prst="line">
                <a:avLst/>
              </a:prstGeom>
              <a:solidFill>
                <a:srgbClr val="0066FF"/>
              </a:solidFill>
              <a:ln w="9525" cap="flat" cmpd="sng" algn="ctr">
                <a:gradFill>
                  <a:gsLst>
                    <a:gs pos="0">
                      <a:srgbClr val="0070C0">
                        <a:alpha val="0"/>
                      </a:srgbClr>
                    </a:gs>
                    <a:gs pos="21000">
                      <a:schemeClr val="accent1">
                        <a:lumMod val="75000"/>
                      </a:schemeClr>
                    </a:gs>
                    <a:gs pos="75000">
                      <a:schemeClr val="accent1">
                        <a:lumMod val="75000"/>
                      </a:scheme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5" name="직선 연결선 134"/>
              <p:cNvCxnSpPr/>
              <p:nvPr/>
            </p:nvCxnSpPr>
            <p:spPr bwMode="auto">
              <a:xfrm flipH="1">
                <a:off x="130761" y="798352"/>
                <a:ext cx="3814576" cy="0"/>
              </a:xfrm>
              <a:prstGeom prst="line">
                <a:avLst/>
              </a:prstGeom>
              <a:solidFill>
                <a:srgbClr val="0066FF"/>
              </a:solidFill>
              <a:ln w="9525" cap="flat" cmpd="sng" algn="ctr">
                <a:gradFill>
                  <a:gsLst>
                    <a:gs pos="0">
                      <a:srgbClr val="0070C0">
                        <a:alpha val="0"/>
                      </a:srgbClr>
                    </a:gs>
                    <a:gs pos="21000">
                      <a:schemeClr val="accent1">
                        <a:lumMod val="75000"/>
                      </a:schemeClr>
                    </a:gs>
                    <a:gs pos="75000">
                      <a:schemeClr val="accent1">
                        <a:lumMod val="75000"/>
                      </a:scheme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9" name="TextBox 8"/>
          <p:cNvSpPr txBox="1"/>
          <p:nvPr/>
        </p:nvSpPr>
        <p:spPr>
          <a:xfrm>
            <a:off x="1712000" y="3446129"/>
            <a:ext cx="624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spc="-100" dirty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104876"/>
                    </a:gs>
                  </a:gsLst>
                  <a:lin ang="2700000" scaled="1"/>
                  <a:tileRect/>
                </a:gra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따뜻한 지역사회 공동체 </a:t>
            </a:r>
          </a:p>
        </p:txBody>
      </p:sp>
    </p:spTree>
    <p:extLst>
      <p:ext uri="{BB962C8B-B14F-4D97-AF65-F5344CB8AC3E}">
        <p14:creationId xmlns:p14="http://schemas.microsoft.com/office/powerpoint/2010/main" xmlns="" val="77529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서울시\함께서울BI(141014최종_바탕 투명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1" y="0"/>
            <a:ext cx="1043607" cy="404664"/>
          </a:xfrm>
          <a:prstGeom prst="rect">
            <a:avLst/>
          </a:prstGeom>
          <a:noFill/>
        </p:spPr>
      </p:pic>
      <p:pic>
        <p:nvPicPr>
          <p:cNvPr id="1028" name="Picture 4" descr="C:\Users\user\Pictures\찾동BI\로고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620688"/>
            <a:ext cx="2808312" cy="2016224"/>
          </a:xfrm>
          <a:prstGeom prst="rect">
            <a:avLst/>
          </a:prstGeom>
          <a:noFill/>
        </p:spPr>
      </p:pic>
      <p:grpSp>
        <p:nvGrpSpPr>
          <p:cNvPr id="2" name="그룹 29"/>
          <p:cNvGrpSpPr/>
          <p:nvPr/>
        </p:nvGrpSpPr>
        <p:grpSpPr>
          <a:xfrm>
            <a:off x="4283968" y="5416930"/>
            <a:ext cx="910976" cy="820382"/>
            <a:chOff x="5640512" y="3179860"/>
            <a:chExt cx="910976" cy="820382"/>
          </a:xfrm>
        </p:grpSpPr>
        <p:pic>
          <p:nvPicPr>
            <p:cNvPr id="31" name="그림 3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40512" y="3179860"/>
              <a:ext cx="910976" cy="82038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5769996" y="3428469"/>
              <a:ext cx="65200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5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2015</a:t>
              </a:r>
              <a:endParaRPr lang="ko-KR" altLang="en-US" sz="15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8" name="제목 1"/>
          <p:cNvSpPr txBox="1">
            <a:spLocks/>
          </p:cNvSpPr>
          <p:nvPr/>
        </p:nvSpPr>
        <p:spPr bwMode="auto">
          <a:xfrm>
            <a:off x="0" y="2708920"/>
            <a:ext cx="9144000" cy="1872208"/>
          </a:xfrm>
          <a:prstGeom prst="rect">
            <a:avLst/>
          </a:prstGeom>
          <a:solidFill>
            <a:srgbClr val="32B7BB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 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찾아가는 동 주민센터로 전환과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/>
            </a:r>
            <a:b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</a:b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‘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동 단위 사례관리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’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 운영</a:t>
            </a:r>
            <a:endParaRPr kumimoji="0" lang="en-US" altLang="ko-K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j-cs"/>
            </a:endParaRPr>
          </a:p>
          <a:p>
            <a:pPr marL="0" marR="0" lvl="0" indent="0" algn="ctr" defTabSz="914400" rtl="0" eaLnBrk="0" fontAlgn="base" latinLnBrk="1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j-cs"/>
            </a:endParaRPr>
          </a:p>
          <a:p>
            <a:pPr algn="r" eaLnBrk="0" hangingPunct="0"/>
            <a:endParaRPr lang="en-US" altLang="ko-KR" sz="1400" b="1" kern="0" dirty="0" smtClean="0">
              <a:latin typeface="08서울남산체 B" pitchFamily="18" charset="-127"/>
              <a:ea typeface="08서울남산체 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3"/>
          <p:cNvSpPr/>
          <p:nvPr/>
        </p:nvSpPr>
        <p:spPr>
          <a:xfrm>
            <a:off x="0" y="0"/>
            <a:ext cx="5435600" cy="692696"/>
          </a:xfrm>
          <a:custGeom>
            <a:avLst/>
            <a:gdLst/>
            <a:ahLst/>
            <a:cxnLst/>
            <a:rect l="l" t="t" r="r" b="b"/>
            <a:pathLst>
              <a:path w="6588224" h="1196752">
                <a:moveTo>
                  <a:pt x="0" y="0"/>
                </a:moveTo>
                <a:lnTo>
                  <a:pt x="3458594" y="0"/>
                </a:lnTo>
                <a:lnTo>
                  <a:pt x="4932040" y="0"/>
                </a:lnTo>
                <a:lnTo>
                  <a:pt x="6588224" y="0"/>
                </a:lnTo>
                <a:lnTo>
                  <a:pt x="6289036" y="1196752"/>
                </a:lnTo>
                <a:lnTo>
                  <a:pt x="4932040" y="1196752"/>
                </a:lnTo>
                <a:lnTo>
                  <a:pt x="3159406" y="1196752"/>
                </a:lnTo>
                <a:lnTo>
                  <a:pt x="0" y="1196752"/>
                </a:lnTo>
                <a:close/>
              </a:path>
            </a:pathLst>
          </a:custGeom>
          <a:solidFill>
            <a:srgbClr val="0085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700" name="TextBox 16"/>
          <p:cNvSpPr txBox="1">
            <a:spLocks noChangeArrowheads="1"/>
          </p:cNvSpPr>
          <p:nvPr/>
        </p:nvSpPr>
        <p:spPr bwMode="auto">
          <a:xfrm>
            <a:off x="1106495" y="116632"/>
            <a:ext cx="35365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ko-KR" altLang="en-US" sz="28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민</a:t>
            </a:r>
            <a:r>
              <a:rPr kumimoji="0" lang="en-US" altLang="ko-KR" sz="28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kumimoji="0" lang="ko-KR" altLang="en-US" sz="2800" dirty="0" err="1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관협력체계</a:t>
            </a:r>
            <a:r>
              <a:rPr kumimoji="0" lang="ko-KR" altLang="en-US" sz="28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구축</a:t>
            </a:r>
            <a:endParaRPr kumimoji="0" lang="ko-KR" altLang="en-US" sz="28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0" y="1844824"/>
            <a:ext cx="8208962" cy="453650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2194986"/>
            <a:ext cx="8136904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ko-KR" sz="2000" b="1" dirty="0" smtClean="0">
                <a:latin typeface="맑은 고딕" pitchFamily="50" charset="-127"/>
                <a:ea typeface="맑은 고딕" pitchFamily="50" charset="-127"/>
              </a:rPr>
              <a:t>1.</a:t>
            </a:r>
            <a:r>
              <a:rPr kumimoji="0" lang="ko-KR" altLang="en-US" sz="20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일방적인 협력요구가 아닌 수평적인 </a:t>
            </a:r>
            <a:r>
              <a:rPr lang="ko-KR" altLang="en-US" sz="2000" b="1" dirty="0" err="1" smtClean="0">
                <a:latin typeface="맑은 고딕" pitchFamily="50" charset="-127"/>
                <a:ea typeface="맑은 고딕" pitchFamily="50" charset="-127"/>
              </a:rPr>
              <a:t>파트너십으로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 상생구조 모색</a:t>
            </a:r>
          </a:p>
          <a:p>
            <a:pPr>
              <a:buNone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 -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공공 민간 간 정보와 자원의 협력적 공유 방안 마련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20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kumimoji="0" lang="en-US" altLang="ko-KR" sz="2000" b="1" dirty="0" smtClean="0"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민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관의 강점을 상호 이해하고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보완하여 정책 실행력 제고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00000"/>
              </a:lnSpc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민간의 다양한 실천경험과 공공의 공신력 결합 등 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00000"/>
              </a:lnSpc>
            </a:pPr>
            <a:endParaRPr kumimoji="0"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kumimoji="0" lang="en-US" altLang="ko-KR" sz="2000" b="1" dirty="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kumimoji="0" lang="ko-KR" altLang="en-US" sz="2000" b="1" dirty="0" smtClean="0">
                <a:latin typeface="맑은 고딕" pitchFamily="50" charset="-127"/>
                <a:ea typeface="맑은 고딕" pitchFamily="50" charset="-127"/>
              </a:rPr>
              <a:t>정책추진과정에서 민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·</a:t>
            </a:r>
            <a:r>
              <a:rPr kumimoji="0" lang="ko-KR" altLang="en-US" sz="2000" b="1" dirty="0" smtClean="0">
                <a:latin typeface="맑은 고딕" pitchFamily="50" charset="-127"/>
                <a:ea typeface="맑은 고딕" pitchFamily="50" charset="-127"/>
              </a:rPr>
              <a:t>관의 역할 조정 및 배분</a:t>
            </a:r>
            <a:endParaRPr lang="en-US" altLang="ko-KR" sz="2000" dirty="0" smtClean="0">
              <a:latin typeface="맑은 고딕" pitchFamily="50" charset="-127"/>
              <a:ea typeface="맑은 고딕" pitchFamily="50" charset="-127"/>
            </a:endParaRPr>
          </a:p>
          <a:p>
            <a:endParaRPr kumimoji="0"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kumimoji="0" lang="en-US" altLang="ko-KR" sz="2000" b="1" dirty="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kumimoji="0" lang="ko-KR" altLang="en-US" sz="2000" b="1" dirty="0" smtClean="0">
                <a:latin typeface="맑은 고딕" pitchFamily="50" charset="-127"/>
                <a:ea typeface="맑은 고딕" pitchFamily="50" charset="-127"/>
              </a:rPr>
              <a:t>지속적인 민</a:t>
            </a:r>
            <a:r>
              <a:rPr kumimoji="0" lang="en-US" altLang="ko-KR" sz="2000" b="1" dirty="0" smtClean="0">
                <a:latin typeface="맑은 고딕" pitchFamily="50" charset="-127"/>
                <a:ea typeface="맑은 고딕" pitchFamily="50" charset="-127"/>
              </a:rPr>
              <a:t>·</a:t>
            </a:r>
            <a:r>
              <a:rPr kumimoji="0" lang="ko-KR" altLang="en-US" sz="2000" b="1" dirty="0" smtClean="0">
                <a:latin typeface="맑은 고딕" pitchFamily="50" charset="-127"/>
                <a:ea typeface="맑은 고딕" pitchFamily="50" charset="-127"/>
              </a:rPr>
              <a:t>관의 역량강화 방안 강구</a:t>
            </a:r>
            <a:endParaRPr kumimoji="0"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동 단위 일상적 소통방안 마련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학습조직 운영 등 </a:t>
            </a:r>
            <a:r>
              <a:rPr kumimoji="0" lang="ko-KR" altLang="en-US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kumimoji="0" lang="en-US" altLang="ko-KR" sz="1600" b="1" dirty="0" smtClean="0">
              <a:latin typeface="맑은 고딕" pitchFamily="50" charset="-127"/>
              <a:ea typeface="맑은 고딕" pitchFamily="50" charset="-127"/>
            </a:endParaRPr>
          </a:p>
          <a:p>
            <a:endParaRPr kumimoji="0"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kumimoji="0" lang="en-US" altLang="ko-KR" sz="2000" b="1" dirty="0" smtClean="0">
                <a:latin typeface="맑은 고딕" pitchFamily="50" charset="-127"/>
                <a:ea typeface="맑은 고딕" pitchFamily="50" charset="-127"/>
              </a:rPr>
              <a:t>5. </a:t>
            </a:r>
            <a:r>
              <a:rPr kumimoji="0" lang="ko-KR" altLang="en-US" sz="2000" b="1" spc="-150" dirty="0" smtClean="0">
                <a:latin typeface="맑은 고딕" pitchFamily="50" charset="-127"/>
                <a:ea typeface="맑은 고딕" pitchFamily="50" charset="-127"/>
              </a:rPr>
              <a:t>사람</a:t>
            </a:r>
            <a:r>
              <a:rPr kumimoji="0" lang="en-US" altLang="ko-KR" sz="2000" b="1" spc="-150" dirty="0" smtClean="0">
                <a:latin typeface="맑은 고딕" pitchFamily="50" charset="-127"/>
                <a:ea typeface="맑은 고딕" pitchFamily="50" charset="-127"/>
              </a:rPr>
              <a:t>·</a:t>
            </a:r>
            <a:r>
              <a:rPr kumimoji="0" lang="ko-KR" altLang="en-US" sz="2000" b="1" spc="-150" dirty="0" smtClean="0">
                <a:latin typeface="맑은 고딕" pitchFamily="50" charset="-127"/>
                <a:ea typeface="맑은 고딕" pitchFamily="50" charset="-127"/>
              </a:rPr>
              <a:t>마을 중심의 사업 수행을 통한 주민의 지지 확보 </a:t>
            </a:r>
            <a:endParaRPr kumimoji="0" lang="en-US" altLang="ko-KR" sz="2000" b="1" spc="-150" dirty="0" smtClean="0">
              <a:latin typeface="맑은 고딕" pitchFamily="50" charset="-127"/>
              <a:ea typeface="맑은 고딕" pitchFamily="50" charset="-127"/>
            </a:endParaRPr>
          </a:p>
          <a:p>
            <a:endParaRPr kumimoji="0"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600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3" descr="C:\Users\user\Pictures\서울시\함께서울BI(141014최종_바탕 투명)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1" y="0"/>
            <a:ext cx="1043607" cy="404664"/>
          </a:xfrm>
          <a:prstGeom prst="rect">
            <a:avLst/>
          </a:prstGeom>
          <a:noFill/>
        </p:spPr>
      </p:pic>
      <p:sp>
        <p:nvSpPr>
          <p:cNvPr id="18" name="직사각형 17"/>
          <p:cNvSpPr/>
          <p:nvPr/>
        </p:nvSpPr>
        <p:spPr>
          <a:xfrm>
            <a:off x="251520" y="1628800"/>
            <a:ext cx="8568952" cy="4824536"/>
          </a:xfrm>
          <a:prstGeom prst="rect">
            <a:avLst/>
          </a:prstGeom>
          <a:noFill/>
          <a:ln w="19050">
            <a:solidFill>
              <a:srgbClr val="0085B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육각형 10"/>
          <p:cNvSpPr/>
          <p:nvPr/>
        </p:nvSpPr>
        <p:spPr>
          <a:xfrm>
            <a:off x="611560" y="1340768"/>
            <a:ext cx="2088232" cy="504056"/>
          </a:xfrm>
          <a:prstGeom prst="hexagon">
            <a:avLst>
              <a:gd name="adj" fmla="val 51542"/>
              <a:gd name="vf" fmla="val 115470"/>
            </a:avLst>
          </a:prstGeom>
          <a:solidFill>
            <a:srgbClr val="0085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lvl="0" algn="ctr"/>
            <a:r>
              <a:rPr lang="ko-KR" altLang="en-US" sz="2000" b="1" dirty="0" smtClean="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</a:rPr>
              <a:t>추진방향</a:t>
            </a:r>
            <a:endParaRPr lang="ko-KR" altLang="en-US" sz="2800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4509120"/>
            <a:ext cx="2064722" cy="16759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모서리가 둥근 직사각형 71"/>
          <p:cNvSpPr/>
          <p:nvPr/>
        </p:nvSpPr>
        <p:spPr>
          <a:xfrm>
            <a:off x="4499993" y="1412776"/>
            <a:ext cx="4032448" cy="5184576"/>
          </a:xfrm>
          <a:prstGeom prst="roundRect">
            <a:avLst>
              <a:gd name="adj" fmla="val 5851"/>
            </a:avLst>
          </a:prstGeom>
          <a:solidFill>
            <a:srgbClr val="A3C2E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모서리가 둥근 직사각형 82"/>
          <p:cNvSpPr/>
          <p:nvPr/>
        </p:nvSpPr>
        <p:spPr>
          <a:xfrm flipH="1">
            <a:off x="251520" y="1412776"/>
            <a:ext cx="4248472" cy="5184576"/>
          </a:xfrm>
          <a:prstGeom prst="roundRect">
            <a:avLst>
              <a:gd name="adj" fmla="val 5851"/>
            </a:avLst>
          </a:prstGeom>
          <a:solidFill>
            <a:srgbClr val="F07F56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모서리가 둥근 직사각형 63"/>
          <p:cNvSpPr/>
          <p:nvPr/>
        </p:nvSpPr>
        <p:spPr>
          <a:xfrm>
            <a:off x="251520" y="1412776"/>
            <a:ext cx="8280920" cy="1512168"/>
          </a:xfrm>
          <a:prstGeom prst="roundRect">
            <a:avLst/>
          </a:prstGeom>
          <a:noFill/>
          <a:ln>
            <a:solidFill>
              <a:srgbClr val="0085B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48"/>
          <p:cNvGrpSpPr/>
          <p:nvPr/>
        </p:nvGrpSpPr>
        <p:grpSpPr>
          <a:xfrm flipH="1">
            <a:off x="323528" y="1772816"/>
            <a:ext cx="2376264" cy="792088"/>
            <a:chOff x="6228184" y="1484784"/>
            <a:chExt cx="2376264" cy="792088"/>
          </a:xfrm>
        </p:grpSpPr>
        <p:grpSp>
          <p:nvGrpSpPr>
            <p:cNvPr id="3" name="그룹 46"/>
            <p:cNvGrpSpPr/>
            <p:nvPr/>
          </p:nvGrpSpPr>
          <p:grpSpPr>
            <a:xfrm>
              <a:off x="6228184" y="1484784"/>
              <a:ext cx="2376264" cy="792088"/>
              <a:chOff x="6084168" y="1556792"/>
              <a:chExt cx="2664296" cy="792088"/>
            </a:xfrm>
          </p:grpSpPr>
          <p:sp>
            <p:nvSpPr>
              <p:cNvPr id="56" name="직사각형 55"/>
              <p:cNvSpPr/>
              <p:nvPr/>
            </p:nvSpPr>
            <p:spPr>
              <a:xfrm>
                <a:off x="6084168" y="1556792"/>
                <a:ext cx="2376264" cy="792088"/>
              </a:xfrm>
              <a:prstGeom prst="rect">
                <a:avLst/>
              </a:prstGeom>
              <a:solidFill>
                <a:srgbClr val="32B7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타원 56"/>
              <p:cNvSpPr/>
              <p:nvPr/>
            </p:nvSpPr>
            <p:spPr>
              <a:xfrm>
                <a:off x="8172400" y="1556792"/>
                <a:ext cx="576064" cy="792088"/>
              </a:xfrm>
              <a:prstGeom prst="ellipse">
                <a:avLst/>
              </a:prstGeom>
              <a:solidFill>
                <a:srgbClr val="32B7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1" name="직사각형 50"/>
            <p:cNvSpPr/>
            <p:nvPr/>
          </p:nvSpPr>
          <p:spPr>
            <a:xfrm>
              <a:off x="6353456" y="1484784"/>
              <a:ext cx="2106976" cy="288564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000"/>
                </a:lnSpc>
              </a:pPr>
              <a:endParaRPr lang="ko-KR" altLang="en-US" sz="13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6497472" y="1536803"/>
              <a:ext cx="2106976" cy="288564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000"/>
                </a:lnSpc>
              </a:pPr>
              <a:r>
                <a:rPr lang="ko-KR" altLang="en-US" sz="13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복지자원 개발</a:t>
              </a:r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6497472" y="1824835"/>
              <a:ext cx="2106976" cy="288564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000"/>
                </a:lnSpc>
              </a:pPr>
              <a:r>
                <a:rPr lang="ko-KR" altLang="en-US" sz="13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생활민원 해결</a:t>
              </a:r>
            </a:p>
          </p:txBody>
        </p:sp>
      </p:grpSp>
      <p:sp>
        <p:nvSpPr>
          <p:cNvPr id="98" name="직사각형 3"/>
          <p:cNvSpPr/>
          <p:nvPr/>
        </p:nvSpPr>
        <p:spPr>
          <a:xfrm>
            <a:off x="0" y="0"/>
            <a:ext cx="5435600" cy="692696"/>
          </a:xfrm>
          <a:custGeom>
            <a:avLst/>
            <a:gdLst/>
            <a:ahLst/>
            <a:cxnLst/>
            <a:rect l="l" t="t" r="r" b="b"/>
            <a:pathLst>
              <a:path w="6588224" h="1196752">
                <a:moveTo>
                  <a:pt x="0" y="0"/>
                </a:moveTo>
                <a:lnTo>
                  <a:pt x="3458594" y="0"/>
                </a:lnTo>
                <a:lnTo>
                  <a:pt x="4932040" y="0"/>
                </a:lnTo>
                <a:lnTo>
                  <a:pt x="6588224" y="0"/>
                </a:lnTo>
                <a:lnTo>
                  <a:pt x="6289036" y="1196752"/>
                </a:lnTo>
                <a:lnTo>
                  <a:pt x="4932040" y="1196752"/>
                </a:lnTo>
                <a:lnTo>
                  <a:pt x="3159406" y="1196752"/>
                </a:lnTo>
                <a:lnTo>
                  <a:pt x="0" y="1196752"/>
                </a:lnTo>
                <a:close/>
              </a:path>
            </a:pathLst>
          </a:custGeom>
          <a:solidFill>
            <a:srgbClr val="0085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323528" y="87015"/>
            <a:ext cx="43909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ko-KR" altLang="en-US" sz="240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복지사업의 지향점과 운영체계</a:t>
            </a:r>
            <a:endParaRPr kumimoji="0" lang="ko-KR" altLang="en-US" sz="2400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0" name="Picture 3" descr="C:\Users\user\Pictures\서울시\함께서울BI(141014최종_바탕 투명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1" y="0"/>
            <a:ext cx="1043607" cy="404664"/>
          </a:xfrm>
          <a:prstGeom prst="rect">
            <a:avLst/>
          </a:prstGeom>
          <a:noFill/>
        </p:spPr>
      </p:pic>
      <p:sp>
        <p:nvSpPr>
          <p:cNvPr id="23" name="대각선 방향의 모서리가 둥근 사각형 22"/>
          <p:cNvSpPr/>
          <p:nvPr/>
        </p:nvSpPr>
        <p:spPr>
          <a:xfrm>
            <a:off x="467544" y="5517232"/>
            <a:ext cx="2267744" cy="504056"/>
          </a:xfrm>
          <a:prstGeom prst="round2DiagRect">
            <a:avLst/>
          </a:prstGeom>
          <a:solidFill>
            <a:srgbClr val="33B8BD"/>
          </a:solidFill>
          <a:ln w="9525">
            <a:solidFill>
              <a:srgbClr val="1CB5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복지생태계</a:t>
            </a:r>
            <a:endParaRPr lang="en-US" altLang="ko-KR" sz="16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en-US" altLang="ko-KR" sz="12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2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복지리더발굴</a:t>
            </a:r>
            <a:r>
              <a:rPr lang="en-US" altLang="ko-KR" sz="12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12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자원개발</a:t>
            </a:r>
            <a:r>
              <a:rPr lang="en-US" altLang="ko-KR" sz="12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12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644008" y="4306937"/>
            <a:ext cx="3888432" cy="418207"/>
          </a:xfrm>
          <a:prstGeom prst="rect">
            <a:avLst/>
          </a:prstGeom>
          <a:solidFill>
            <a:srgbClr val="32B7BB">
              <a:alpha val="14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ko-KR" altLang="en-US" sz="15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복지 욕구              복지 외 욕구</a:t>
            </a:r>
          </a:p>
        </p:txBody>
      </p:sp>
      <p:grpSp>
        <p:nvGrpSpPr>
          <p:cNvPr id="4" name="그룹 47"/>
          <p:cNvGrpSpPr/>
          <p:nvPr/>
        </p:nvGrpSpPr>
        <p:grpSpPr>
          <a:xfrm>
            <a:off x="5868144" y="1772816"/>
            <a:ext cx="2376264" cy="844107"/>
            <a:chOff x="6228184" y="1484784"/>
            <a:chExt cx="2376264" cy="844107"/>
          </a:xfrm>
        </p:grpSpPr>
        <p:grpSp>
          <p:nvGrpSpPr>
            <p:cNvPr id="5" name="그룹 46"/>
            <p:cNvGrpSpPr/>
            <p:nvPr/>
          </p:nvGrpSpPr>
          <p:grpSpPr>
            <a:xfrm>
              <a:off x="6228184" y="1484784"/>
              <a:ext cx="2376264" cy="792088"/>
              <a:chOff x="6084168" y="1556792"/>
              <a:chExt cx="2664296" cy="792088"/>
            </a:xfrm>
          </p:grpSpPr>
          <p:sp>
            <p:nvSpPr>
              <p:cNvPr id="45" name="직사각형 44"/>
              <p:cNvSpPr/>
              <p:nvPr/>
            </p:nvSpPr>
            <p:spPr>
              <a:xfrm>
                <a:off x="6084168" y="1556792"/>
                <a:ext cx="2376264" cy="792088"/>
              </a:xfrm>
              <a:prstGeom prst="rect">
                <a:avLst/>
              </a:prstGeom>
              <a:solidFill>
                <a:srgbClr val="32B7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타원 45"/>
              <p:cNvSpPr/>
              <p:nvPr/>
            </p:nvSpPr>
            <p:spPr>
              <a:xfrm>
                <a:off x="8172400" y="1556792"/>
                <a:ext cx="576064" cy="792088"/>
              </a:xfrm>
              <a:prstGeom prst="ellipse">
                <a:avLst/>
              </a:prstGeom>
              <a:solidFill>
                <a:srgbClr val="32B7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4" name="직사각형 33"/>
            <p:cNvSpPr/>
            <p:nvPr/>
          </p:nvSpPr>
          <p:spPr>
            <a:xfrm>
              <a:off x="6353456" y="1484784"/>
              <a:ext cx="2106976" cy="288564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000"/>
                </a:lnSpc>
              </a:pPr>
              <a:r>
                <a:rPr lang="ko-KR" altLang="en-US" sz="13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어르신 </a:t>
              </a:r>
              <a:r>
                <a:rPr lang="ko-KR" altLang="en-US" sz="1300" b="1" dirty="0" err="1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복지플래너</a:t>
              </a:r>
              <a:endParaRPr lang="ko-KR" altLang="en-US" sz="13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6353456" y="1752295"/>
              <a:ext cx="2106976" cy="288564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000"/>
                </a:lnSpc>
              </a:pPr>
              <a:r>
                <a:rPr lang="ko-KR" altLang="en-US" sz="13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우리아이 </a:t>
              </a:r>
              <a:r>
                <a:rPr lang="ko-KR" altLang="en-US" sz="1300" b="1" dirty="0" err="1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복지플래너</a:t>
              </a:r>
              <a:endParaRPr lang="ko-KR" altLang="en-US" sz="13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6353456" y="2040327"/>
              <a:ext cx="2106976" cy="288564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000"/>
                </a:lnSpc>
              </a:pPr>
              <a:r>
                <a:rPr lang="ko-KR" altLang="en-US" sz="13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빈곤위기가정 </a:t>
              </a:r>
              <a:r>
                <a:rPr lang="ko-KR" altLang="en-US" sz="1300" b="1" dirty="0" err="1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복지플래너</a:t>
              </a:r>
              <a:endParaRPr lang="ko-KR" altLang="en-US" sz="13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63" name="아래쪽 화살표 62"/>
          <p:cNvSpPr/>
          <p:nvPr/>
        </p:nvSpPr>
        <p:spPr>
          <a:xfrm>
            <a:off x="6049010" y="3068960"/>
            <a:ext cx="936104" cy="576064"/>
          </a:xfrm>
          <a:prstGeom prst="downArrow">
            <a:avLst/>
          </a:prstGeom>
          <a:solidFill>
            <a:srgbClr val="1CB5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1"/>
          <p:cNvSpPr>
            <a:spLocks noChangeArrowheads="1"/>
          </p:cNvSpPr>
          <p:nvPr/>
        </p:nvSpPr>
        <p:spPr bwMode="auto">
          <a:xfrm>
            <a:off x="179512" y="712452"/>
            <a:ext cx="8829675" cy="41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공생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共生</a:t>
            </a: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의 복지체계 구축을 통한 주민중심의 복지실현</a:t>
            </a:r>
          </a:p>
        </p:txBody>
      </p:sp>
      <p:grpSp>
        <p:nvGrpSpPr>
          <p:cNvPr id="6" name="그룹 80"/>
          <p:cNvGrpSpPr/>
          <p:nvPr/>
        </p:nvGrpSpPr>
        <p:grpSpPr>
          <a:xfrm>
            <a:off x="5167020" y="3501008"/>
            <a:ext cx="3077388" cy="811018"/>
            <a:chOff x="4590956" y="3501008"/>
            <a:chExt cx="3077388" cy="811018"/>
          </a:xfrm>
        </p:grpSpPr>
        <p:sp>
          <p:nvSpPr>
            <p:cNvPr id="26" name="직사각형 25"/>
            <p:cNvSpPr/>
            <p:nvPr/>
          </p:nvSpPr>
          <p:spPr>
            <a:xfrm>
              <a:off x="4590956" y="3730873"/>
              <a:ext cx="3077388" cy="418207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000"/>
                </a:lnSpc>
              </a:pPr>
              <a:r>
                <a:rPr lang="ko-KR" altLang="en-US" b="1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욕구 확인</a:t>
              </a:r>
            </a:p>
          </p:txBody>
        </p:sp>
        <p:pic>
          <p:nvPicPr>
            <p:cNvPr id="68" name="그림 6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860032" y="3501008"/>
              <a:ext cx="848070" cy="811018"/>
            </a:xfrm>
            <a:prstGeom prst="rect">
              <a:avLst/>
            </a:prstGeom>
          </p:spPr>
        </p:pic>
      </p:grpSp>
      <p:sp>
        <p:nvSpPr>
          <p:cNvPr id="70" name="아래쪽 화살표 69"/>
          <p:cNvSpPr/>
          <p:nvPr/>
        </p:nvSpPr>
        <p:spPr>
          <a:xfrm>
            <a:off x="5358328" y="4941168"/>
            <a:ext cx="504056" cy="360040"/>
          </a:xfrm>
          <a:prstGeom prst="downArrow">
            <a:avLst>
              <a:gd name="adj1" fmla="val 50000"/>
              <a:gd name="adj2" fmla="val 47209"/>
            </a:avLst>
          </a:prstGeom>
          <a:solidFill>
            <a:srgbClr val="1CB5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아래쪽 화살표 70"/>
          <p:cNvSpPr/>
          <p:nvPr/>
        </p:nvSpPr>
        <p:spPr>
          <a:xfrm>
            <a:off x="7546408" y="4941168"/>
            <a:ext cx="504056" cy="360040"/>
          </a:xfrm>
          <a:prstGeom prst="downArrow">
            <a:avLst>
              <a:gd name="adj1" fmla="val 50000"/>
              <a:gd name="adj2" fmla="val 47209"/>
            </a:avLst>
          </a:prstGeom>
          <a:solidFill>
            <a:srgbClr val="1CB5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3" name="직선 연결선 72"/>
          <p:cNvCxnSpPr/>
          <p:nvPr/>
        </p:nvCxnSpPr>
        <p:spPr>
          <a:xfrm flipH="1">
            <a:off x="6444208" y="4293096"/>
            <a:ext cx="288032" cy="432048"/>
          </a:xfrm>
          <a:prstGeom prst="line">
            <a:avLst/>
          </a:prstGeom>
          <a:ln w="19050">
            <a:solidFill>
              <a:srgbClr val="32B7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그룹 78"/>
          <p:cNvGrpSpPr/>
          <p:nvPr/>
        </p:nvGrpSpPr>
        <p:grpSpPr>
          <a:xfrm>
            <a:off x="6876256" y="5445224"/>
            <a:ext cx="1953100" cy="792088"/>
            <a:chOff x="3851920" y="4941168"/>
            <a:chExt cx="1953100" cy="792088"/>
          </a:xfrm>
        </p:grpSpPr>
        <p:sp>
          <p:nvSpPr>
            <p:cNvPr id="30" name="직사각형 29"/>
            <p:cNvSpPr/>
            <p:nvPr/>
          </p:nvSpPr>
          <p:spPr>
            <a:xfrm>
              <a:off x="4355976" y="5013176"/>
              <a:ext cx="1449044" cy="622424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000"/>
                </a:lnSpc>
              </a:pPr>
              <a:r>
                <a:rPr lang="ko-KR" altLang="en-US" sz="1200" b="1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정보제공 및 </a:t>
              </a:r>
              <a:endParaRPr lang="en-US" altLang="ko-KR" sz="12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algn="ctr">
                <a:lnSpc>
                  <a:spcPts val="2000"/>
                </a:lnSpc>
              </a:pPr>
              <a:r>
                <a:rPr lang="ko-KR" altLang="en-US" sz="1200" b="1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관련기관 연계</a:t>
              </a:r>
            </a:p>
          </p:txBody>
        </p:sp>
        <p:pic>
          <p:nvPicPr>
            <p:cNvPr id="75" name="그림 7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851920" y="4941168"/>
              <a:ext cx="828275" cy="792088"/>
            </a:xfrm>
            <a:prstGeom prst="rect">
              <a:avLst/>
            </a:prstGeom>
          </p:spPr>
        </p:pic>
      </p:grpSp>
      <p:grpSp>
        <p:nvGrpSpPr>
          <p:cNvPr id="11" name="그룹 79"/>
          <p:cNvGrpSpPr/>
          <p:nvPr/>
        </p:nvGrpSpPr>
        <p:grpSpPr>
          <a:xfrm>
            <a:off x="4644008" y="5445224"/>
            <a:ext cx="2025108" cy="792088"/>
            <a:chOff x="6228184" y="4941168"/>
            <a:chExt cx="2025108" cy="792088"/>
          </a:xfrm>
        </p:grpSpPr>
        <p:sp>
          <p:nvSpPr>
            <p:cNvPr id="31" name="직사각형 30"/>
            <p:cNvSpPr/>
            <p:nvPr/>
          </p:nvSpPr>
          <p:spPr>
            <a:xfrm>
              <a:off x="6804248" y="5013176"/>
              <a:ext cx="1449044" cy="6224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000"/>
                </a:lnSpc>
              </a:pPr>
              <a:r>
                <a:rPr lang="ko-KR" altLang="en-US" sz="1500" b="1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사례 회의</a:t>
              </a:r>
            </a:p>
          </p:txBody>
        </p:sp>
        <p:pic>
          <p:nvPicPr>
            <p:cNvPr id="76" name="그림 7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5277" t="80234" r="45392" b="3797"/>
            <a:stretch>
              <a:fillRect/>
            </a:stretch>
          </p:blipFill>
          <p:spPr>
            <a:xfrm>
              <a:off x="6372200" y="5013176"/>
              <a:ext cx="762000" cy="648072"/>
            </a:xfrm>
            <a:prstGeom prst="rect">
              <a:avLst/>
            </a:prstGeom>
          </p:spPr>
        </p:pic>
        <p:sp>
          <p:nvSpPr>
            <p:cNvPr id="77" name="모서리가 둥근 직사각형 76"/>
            <p:cNvSpPr/>
            <p:nvPr/>
          </p:nvSpPr>
          <p:spPr>
            <a:xfrm>
              <a:off x="6228184" y="4941168"/>
              <a:ext cx="1800200" cy="792088"/>
            </a:xfrm>
            <a:prstGeom prst="roundRect">
              <a:avLst/>
            </a:prstGeom>
            <a:noFill/>
            <a:ln w="190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pic>
        <p:nvPicPr>
          <p:cNvPr id="78" name="그림 7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3284984"/>
            <a:ext cx="2044797" cy="2247561"/>
          </a:xfrm>
          <a:prstGeom prst="rect">
            <a:avLst/>
          </a:prstGeom>
        </p:spPr>
      </p:pic>
      <p:sp>
        <p:nvSpPr>
          <p:cNvPr id="94" name="원형 화살표 93"/>
          <p:cNvSpPr/>
          <p:nvPr/>
        </p:nvSpPr>
        <p:spPr>
          <a:xfrm rot="19357071" flipH="1">
            <a:off x="2140071" y="2632873"/>
            <a:ext cx="3771658" cy="4176322"/>
          </a:xfrm>
          <a:prstGeom prst="circularArrow">
            <a:avLst>
              <a:gd name="adj1" fmla="val 4328"/>
              <a:gd name="adj2" fmla="val 376962"/>
              <a:gd name="adj3" fmla="val 16793010"/>
              <a:gd name="adj4" fmla="val 15514537"/>
              <a:gd name="adj5" fmla="val 6068"/>
            </a:avLst>
          </a:prstGeom>
          <a:solidFill>
            <a:srgbClr val="32B7BB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5" name="원형 화살표 94"/>
          <p:cNvSpPr/>
          <p:nvPr/>
        </p:nvSpPr>
        <p:spPr>
          <a:xfrm rot="11032100" flipH="1">
            <a:off x="1684243" y="2183316"/>
            <a:ext cx="3771658" cy="4176322"/>
          </a:xfrm>
          <a:prstGeom prst="circularArrow">
            <a:avLst>
              <a:gd name="adj1" fmla="val 5202"/>
              <a:gd name="adj2" fmla="val 556356"/>
              <a:gd name="adj3" fmla="val 16865256"/>
              <a:gd name="adj4" fmla="val 15060155"/>
              <a:gd name="adj5" fmla="val 6068"/>
            </a:avLst>
          </a:prstGeom>
          <a:solidFill>
            <a:srgbClr val="32B7BB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9" name="직사각형 38"/>
          <p:cNvSpPr/>
          <p:nvPr/>
        </p:nvSpPr>
        <p:spPr>
          <a:xfrm>
            <a:off x="1331640" y="2708920"/>
            <a:ext cx="2736304" cy="28856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b="1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우리동네주무관</a:t>
            </a:r>
            <a:endParaRPr lang="en-US" altLang="ko-KR" sz="13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endParaRPr lang="en-US" altLang="ko-KR" sz="13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915816" y="2636380"/>
            <a:ext cx="2106976" cy="28856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ko-KR" altLang="en-US" sz="13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통</a:t>
            </a:r>
            <a:r>
              <a:rPr lang="en-US" altLang="ko-KR" sz="13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3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반장</a:t>
            </a:r>
            <a:endParaRPr lang="en-US" altLang="ko-KR" sz="13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1" name="그림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518654"/>
            <a:ext cx="1319941" cy="1262274"/>
          </a:xfrm>
          <a:prstGeom prst="rect">
            <a:avLst/>
          </a:prstGeom>
        </p:spPr>
      </p:pic>
      <p:pic>
        <p:nvPicPr>
          <p:cNvPr id="42" name="그림 4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771" y="1518654"/>
            <a:ext cx="1306237" cy="1262274"/>
          </a:xfrm>
          <a:prstGeom prst="rect">
            <a:avLst/>
          </a:prstGeom>
        </p:spPr>
      </p:pic>
      <p:sp>
        <p:nvSpPr>
          <p:cNvPr id="43" name="직사각형 42"/>
          <p:cNvSpPr/>
          <p:nvPr/>
        </p:nvSpPr>
        <p:spPr>
          <a:xfrm>
            <a:off x="4427984" y="2708388"/>
            <a:ext cx="2736304" cy="288564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00" b="1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우리동네주무관</a:t>
            </a:r>
            <a:endParaRPr lang="en-US" altLang="ko-KR" sz="13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endParaRPr lang="en-US" altLang="ko-KR" sz="13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4" name="그림 4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267" y="1518654"/>
            <a:ext cx="1319941" cy="1262274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3131840" y="1958691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latin typeface="HY견고딕" pitchFamily="18" charset="-127"/>
                <a:ea typeface="HY견고딕" pitchFamily="18" charset="-127"/>
              </a:rPr>
              <a:t>+</a:t>
            </a:r>
            <a:endParaRPr lang="ko-KR" altLang="en-US" sz="2400" b="1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203848" y="1196752"/>
            <a:ext cx="2664296" cy="360040"/>
          </a:xfrm>
          <a:prstGeom prst="rect">
            <a:avLst/>
          </a:prstGeom>
          <a:solidFill>
            <a:srgbClr val="0085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찾아가는 복지</a:t>
            </a:r>
            <a:endParaRPr lang="ko-KR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772816"/>
            <a:ext cx="8071048" cy="4103823"/>
          </a:xfrm>
        </p:spPr>
        <p:txBody>
          <a:bodyPr/>
          <a:lstStyle/>
          <a:p>
            <a:pPr>
              <a:buNone/>
            </a:pPr>
            <a:endParaRPr lang="ko-KR" altLang="en-US" sz="2400" dirty="0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548680"/>
            <a:ext cx="6663114" cy="665742"/>
          </a:xfrm>
        </p:spPr>
        <p:txBody>
          <a:bodyPr>
            <a:normAutofit fontScale="90000"/>
          </a:bodyPr>
          <a:lstStyle/>
          <a:p>
            <a:pPr latinLnBrk="0">
              <a:spcBef>
                <a:spcPts val="0"/>
              </a:spcBef>
            </a:pP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smtClean="0"/>
              <a:t>(</a:t>
            </a:r>
            <a:r>
              <a:rPr lang="ko-KR" altLang="en-US" sz="2400" dirty="0" smtClean="0"/>
              <a:t>경기도</a:t>
            </a:r>
            <a:r>
              <a:rPr lang="en-US" altLang="ko-KR" sz="2400" dirty="0" smtClean="0"/>
              <a:t>) </a:t>
            </a:r>
            <a:r>
              <a:rPr lang="ko-KR" altLang="en-US" sz="3100" dirty="0" err="1" smtClean="0">
                <a:solidFill>
                  <a:srgbClr val="000000"/>
                </a:solidFill>
                <a:ea typeface="굴림"/>
              </a:rPr>
              <a:t>무한돌봄센터의</a:t>
            </a:r>
            <a:r>
              <a:rPr lang="ko-KR" altLang="en-US" sz="3100" dirty="0" smtClean="0">
                <a:solidFill>
                  <a:srgbClr val="000000"/>
                </a:solidFill>
                <a:ea typeface="굴림"/>
              </a:rPr>
              <a:t> </a:t>
            </a:r>
            <a:r>
              <a:rPr lang="ko-KR" altLang="en-US" sz="3100" dirty="0">
                <a:solidFill>
                  <a:srgbClr val="000000"/>
                </a:solidFill>
                <a:ea typeface="굴림"/>
              </a:rPr>
              <a:t>서비스 </a:t>
            </a:r>
            <a:r>
              <a:rPr lang="ko-KR" altLang="en-US" sz="3100" dirty="0" smtClean="0">
                <a:solidFill>
                  <a:srgbClr val="000000"/>
                </a:solidFill>
                <a:ea typeface="굴림"/>
              </a:rPr>
              <a:t>흐름도</a:t>
            </a:r>
            <a:r>
              <a:rPr lang="ko-KR" altLang="en-US" sz="3100" dirty="0">
                <a:solidFill>
                  <a:srgbClr val="000000"/>
                </a:solidFill>
              </a:rPr>
              <a:t/>
            </a:r>
            <a:br>
              <a:rPr lang="ko-KR" altLang="en-US" sz="3100" dirty="0">
                <a:solidFill>
                  <a:srgbClr val="000000"/>
                </a:solidFill>
              </a:rPr>
            </a:br>
            <a:endParaRPr lang="ko-KR" altLang="en-US" sz="31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01788"/>
            <a:ext cx="7920880" cy="456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9603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2625" y="1300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85000"/>
                  </a:schemeClr>
                </a:solidFill>
                <a:latin typeface="-윤고딕330" pitchFamily="18" charset="-127"/>
                <a:ea typeface="-윤고딕330" pitchFamily="18" charset="-127"/>
              </a:rPr>
              <a:t>발달과정</a:t>
            </a:r>
            <a:endParaRPr lang="ko-KR" altLang="en-US" sz="14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>
                  <a:lumMod val="8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181" y="13004"/>
            <a:ext cx="298466" cy="2984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60525" y="20116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85000"/>
                  </a:schemeClr>
                </a:solidFill>
                <a:latin typeface="-윤고딕330" pitchFamily="18" charset="-127"/>
                <a:ea typeface="-윤고딕330" pitchFamily="18" charset="-127"/>
              </a:rPr>
              <a:t>사례관리론</a:t>
            </a:r>
            <a:endParaRPr lang="ko-KR" altLang="en-US" sz="11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>
                  <a:lumMod val="85000"/>
                </a:schemeClr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5762" b="47266" l="57344" r="96953">
                        <a14:foregroundMark x1="66094" y1="30957" x2="62500" y2="37012"/>
                        <a14:foregroundMark x1="69688" y1="14160" x2="69375" y2="17969"/>
                        <a14:foregroundMark x1="66172" y1="30176" x2="62187" y2="31348"/>
                        <a14:foregroundMark x1="72422" y1="16113" x2="70234" y2="204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3888" b="52337"/>
          <a:stretch/>
        </p:blipFill>
        <p:spPr>
          <a:xfrm>
            <a:off x="85392" y="406782"/>
            <a:ext cx="806429" cy="666836"/>
          </a:xfrm>
          <a:prstGeom prst="rect">
            <a:avLst/>
          </a:prstGeom>
        </p:spPr>
      </p:pic>
      <p:cxnSp>
        <p:nvCxnSpPr>
          <p:cNvPr id="33" name="직선 연결선 32"/>
          <p:cNvCxnSpPr/>
          <p:nvPr/>
        </p:nvCxnSpPr>
        <p:spPr>
          <a:xfrm>
            <a:off x="502112" y="6597352"/>
            <a:ext cx="807535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43608" y="620688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/>
              <a:t>2015-16</a:t>
            </a:r>
            <a:r>
              <a:rPr lang="ko-KR" altLang="en-US" sz="3200" b="1" dirty="0" smtClean="0"/>
              <a:t>년 공공 영역에서의 개편방향</a:t>
            </a:r>
            <a:endParaRPr lang="ko-KR" alt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1484784"/>
            <a:ext cx="8208912" cy="28007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solidFill>
                  <a:srgbClr val="FF0000"/>
                </a:solidFill>
              </a:rPr>
              <a:t>이용자와 더 가까운 거리</a:t>
            </a:r>
            <a:r>
              <a:rPr lang="en-US" altLang="ko-KR" sz="2800" dirty="0" smtClean="0">
                <a:solidFill>
                  <a:srgbClr val="FF0000"/>
                </a:solidFill>
              </a:rPr>
              <a:t>(</a:t>
            </a:r>
            <a:r>
              <a:rPr lang="ko-KR" altLang="en-US" sz="2800" dirty="0" err="1" smtClean="0">
                <a:solidFill>
                  <a:srgbClr val="FF0000"/>
                </a:solidFill>
              </a:rPr>
              <a:t>읍면동</a:t>
            </a:r>
            <a:r>
              <a:rPr lang="en-US" altLang="ko-KR" sz="2800" dirty="0" smtClean="0">
                <a:solidFill>
                  <a:srgbClr val="FF0000"/>
                </a:solidFill>
              </a:rPr>
              <a:t>)</a:t>
            </a:r>
            <a:r>
              <a:rPr lang="ko-KR" altLang="en-US" sz="2800" dirty="0" smtClean="0">
                <a:solidFill>
                  <a:srgbClr val="FF0000"/>
                </a:solidFill>
              </a:rPr>
              <a:t>에서의 실천강화</a:t>
            </a:r>
            <a:endParaRPr lang="en-US" altLang="ko-KR" sz="2800" dirty="0" smtClean="0">
              <a:solidFill>
                <a:srgbClr val="FF0000"/>
              </a:solidFill>
            </a:endParaRPr>
          </a:p>
          <a:p>
            <a:endParaRPr lang="en-US" altLang="ko-KR" sz="2800" dirty="0" smtClean="0">
              <a:solidFill>
                <a:srgbClr val="FF0000"/>
              </a:solidFill>
            </a:endParaRPr>
          </a:p>
          <a:p>
            <a:r>
              <a:rPr lang="ko-KR" altLang="en-US" sz="2800" dirty="0" smtClean="0">
                <a:solidFill>
                  <a:srgbClr val="FF0000"/>
                </a:solidFill>
              </a:rPr>
              <a:t>공공의 직접서비스 기능강화 </a:t>
            </a:r>
            <a:endParaRPr lang="en-US" altLang="ko-KR" sz="2800" dirty="0" smtClean="0">
              <a:solidFill>
                <a:srgbClr val="FF0000"/>
              </a:solidFill>
            </a:endParaRPr>
          </a:p>
          <a:p>
            <a:endParaRPr lang="en-US" altLang="ko-KR" sz="2800" dirty="0" smtClean="0">
              <a:solidFill>
                <a:srgbClr val="FF0000"/>
              </a:solidFill>
            </a:endParaRPr>
          </a:p>
          <a:p>
            <a:r>
              <a:rPr lang="ko-KR" altLang="en-US" sz="2800" dirty="0" smtClean="0">
                <a:solidFill>
                  <a:srgbClr val="FF0000"/>
                </a:solidFill>
              </a:rPr>
              <a:t>관민 서비스조정 및 통합 강화</a:t>
            </a:r>
            <a:endParaRPr lang="en-US" altLang="ko-KR" sz="2800" dirty="0" smtClean="0">
              <a:solidFill>
                <a:srgbClr val="FF0000"/>
              </a:solidFill>
            </a:endParaRPr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71450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ko-KR" altLang="en-US" sz="3600" dirty="0" smtClean="0"/>
              <a:t>어울려 일하기</a:t>
            </a:r>
            <a:endParaRPr lang="ko-KR" altLang="en-US" sz="36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="" xmlns:p14="http://schemas.microsoft.com/office/powerpoint/2010/main" val="3029940163"/>
              </p:ext>
            </p:extLst>
          </p:nvPr>
        </p:nvGraphicFramePr>
        <p:xfrm>
          <a:off x="539552" y="1700808"/>
          <a:ext cx="8208912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92184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835197"/>
            <a:ext cx="734481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ko-KR" altLang="en-US" sz="3200" dirty="0" smtClean="0"/>
              <a:t>사례관리 환경의 변화동향</a:t>
            </a:r>
            <a:endParaRPr lang="en-US" altLang="ko-KR" sz="3200" dirty="0" smtClean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ko-KR" altLang="en-US" sz="3200" dirty="0" smtClean="0"/>
              <a:t>사례관리 </a:t>
            </a:r>
            <a:r>
              <a:rPr lang="en-US" altLang="ko-KR" sz="3200" dirty="0" smtClean="0"/>
              <a:t>= </a:t>
            </a:r>
            <a:r>
              <a:rPr lang="ko-KR" altLang="en-US" sz="3200" dirty="0" smtClean="0"/>
              <a:t>어울려 일하기</a:t>
            </a:r>
            <a:endParaRPr lang="en-US" altLang="ko-KR" sz="3200" dirty="0" smtClean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ko-KR" altLang="en-US" sz="3200" dirty="0" smtClean="0"/>
              <a:t>어울려 일하기를 잘하기 위한 제언</a:t>
            </a:r>
            <a:endParaRPr lang="en-US" altLang="ko-KR" sz="3200" dirty="0" smtClean="0">
              <a:solidFill>
                <a:srgbClr val="FF0000"/>
              </a:solidFill>
            </a:endParaRPr>
          </a:p>
          <a:p>
            <a:pPr marL="514350" indent="-514350">
              <a:lnSpc>
                <a:spcPct val="150000"/>
              </a:lnSpc>
              <a:buFontTx/>
              <a:buAutoNum type="arabicPeriod"/>
            </a:pPr>
            <a:endParaRPr lang="ko-KR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어울려 일하기의 필요성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539552" y="908720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sz="2400" dirty="0" smtClean="0"/>
              <a:t> </a:t>
            </a:r>
            <a:r>
              <a:rPr lang="ko-KR" altLang="en-US" sz="2400" dirty="0" smtClean="0"/>
              <a:t>통합적 서비스로서의 사례관리는 개별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기관차원의 </a:t>
            </a:r>
            <a:endParaRPr lang="en-US" altLang="ko-KR" sz="2400" dirty="0" smtClean="0"/>
          </a:p>
          <a:p>
            <a:r>
              <a:rPr lang="en-US" altLang="ko-KR" sz="2400" dirty="0" smtClean="0"/>
              <a:t>  </a:t>
            </a:r>
            <a:r>
              <a:rPr lang="ko-KR" altLang="en-US" sz="2400" dirty="0" smtClean="0"/>
              <a:t>실천을 넘어 </a:t>
            </a:r>
            <a:r>
              <a:rPr lang="en-US" altLang="ko-KR" sz="2400" dirty="0" smtClean="0"/>
              <a:t>“</a:t>
            </a:r>
            <a:r>
              <a:rPr lang="ko-KR" altLang="en-US" sz="2400" dirty="0" smtClean="0"/>
              <a:t>지역 자원들이 가치를 공유하며 어울려  </a:t>
            </a:r>
            <a:endParaRPr lang="en-US" altLang="ko-KR" sz="2400" dirty="0" smtClean="0"/>
          </a:p>
          <a:p>
            <a:r>
              <a:rPr lang="en-US" altLang="ko-KR" sz="2400" dirty="0" smtClean="0"/>
              <a:t>  </a:t>
            </a:r>
            <a:r>
              <a:rPr lang="ko-KR" altLang="en-US" sz="2400" dirty="0" smtClean="0"/>
              <a:t>일하는 것</a:t>
            </a:r>
            <a:r>
              <a:rPr lang="en-US" altLang="ko-KR" sz="2400" dirty="0" smtClean="0"/>
              <a:t>”</a:t>
            </a:r>
            <a:r>
              <a:rPr lang="ko-KR" altLang="en-US" sz="2400" dirty="0" smtClean="0"/>
              <a:t>이고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자원간 협력과 조정은 사례관리의 </a:t>
            </a:r>
            <a:endParaRPr lang="en-US" altLang="ko-KR" sz="2400" dirty="0" smtClean="0"/>
          </a:p>
          <a:p>
            <a:r>
              <a:rPr lang="en-US" altLang="ko-KR" sz="2400" dirty="0" smtClean="0"/>
              <a:t>  </a:t>
            </a:r>
            <a:r>
              <a:rPr lang="ko-KR" altLang="en-US" sz="2400" dirty="0" smtClean="0"/>
              <a:t>차별적이고 핵심적인 기제임 </a:t>
            </a:r>
            <a:r>
              <a:rPr lang="en-US" altLang="ko-KR" sz="2400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ko-KR" altLang="en-US" sz="2400" dirty="0" smtClean="0">
                <a:solidFill>
                  <a:srgbClr val="FF0000"/>
                </a:solidFill>
              </a:rPr>
              <a:t> 지역의 </a:t>
            </a:r>
            <a:r>
              <a:rPr lang="en-US" altLang="ko-KR" sz="2400" dirty="0" smtClean="0">
                <a:solidFill>
                  <a:srgbClr val="FF0000"/>
                </a:solidFill>
              </a:rPr>
              <a:t>“</a:t>
            </a:r>
            <a:r>
              <a:rPr lang="ko-KR" altLang="en-US" sz="2400" dirty="0" smtClean="0">
                <a:solidFill>
                  <a:srgbClr val="FF0000"/>
                </a:solidFill>
              </a:rPr>
              <a:t>사례관리의 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r>
              <a:rPr lang="en-US" altLang="ko-KR" sz="2400" dirty="0" smtClean="0">
                <a:solidFill>
                  <a:srgbClr val="FF0000"/>
                </a:solidFill>
              </a:rPr>
              <a:t>  </a:t>
            </a:r>
            <a:r>
              <a:rPr lang="ko-KR" altLang="en-US" sz="2400" dirty="0" smtClean="0">
                <a:solidFill>
                  <a:srgbClr val="FF0000"/>
                </a:solidFill>
              </a:rPr>
              <a:t>수준</a:t>
            </a:r>
            <a:r>
              <a:rPr lang="en-US" altLang="ko-KR" sz="2400" dirty="0" smtClean="0">
                <a:solidFill>
                  <a:srgbClr val="FF0000"/>
                </a:solidFill>
              </a:rPr>
              <a:t>”</a:t>
            </a:r>
            <a:r>
              <a:rPr lang="ko-KR" altLang="en-US" sz="2400" dirty="0" smtClean="0">
                <a:solidFill>
                  <a:srgbClr val="FF0000"/>
                </a:solidFill>
              </a:rPr>
              <a:t>은 곧 자원간 </a:t>
            </a:r>
            <a:r>
              <a:rPr lang="en-US" altLang="ko-KR" sz="2400" dirty="0" smtClean="0">
                <a:solidFill>
                  <a:srgbClr val="FF0000"/>
                </a:solidFill>
              </a:rPr>
              <a:t>“</a:t>
            </a:r>
            <a:r>
              <a:rPr lang="ko-KR" altLang="en-US" sz="2400" dirty="0" smtClean="0">
                <a:solidFill>
                  <a:srgbClr val="FF0000"/>
                </a:solidFill>
              </a:rPr>
              <a:t>협력의 수준</a:t>
            </a:r>
            <a:r>
              <a:rPr lang="en-US" altLang="ko-KR" sz="2400" dirty="0" smtClean="0">
                <a:solidFill>
                  <a:srgbClr val="FF0000"/>
                </a:solidFill>
              </a:rPr>
              <a:t>”</a:t>
            </a:r>
            <a:r>
              <a:rPr lang="ko-KR" altLang="en-US" sz="2400" dirty="0" smtClean="0">
                <a:solidFill>
                  <a:srgbClr val="FF0000"/>
                </a:solidFill>
              </a:rPr>
              <a:t>으로 평가되기도 함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endParaRPr lang="ko-KR" altLang="en-US" sz="2400" dirty="0"/>
          </a:p>
          <a:p>
            <a:pPr>
              <a:buFont typeface="Wingdings" pitchFamily="2" charset="2"/>
              <a:buChar char="§"/>
            </a:pPr>
            <a:r>
              <a:rPr lang="ko-KR" altLang="en-US" sz="2400" dirty="0" smtClean="0"/>
              <a:t> 사례관리의 기반이론으로 강조되는 다양한 네트워크  </a:t>
            </a:r>
            <a:endParaRPr lang="en-US" altLang="ko-KR" sz="2400" dirty="0" smtClean="0"/>
          </a:p>
          <a:p>
            <a:r>
              <a:rPr lang="en-US" altLang="ko-KR" sz="2400" dirty="0" smtClean="0"/>
              <a:t>  </a:t>
            </a:r>
            <a:r>
              <a:rPr lang="ko-KR" altLang="en-US" sz="2400" dirty="0" smtClean="0"/>
              <a:t>이론도 강조점의 차이만 있을 뿐 </a:t>
            </a:r>
            <a:r>
              <a:rPr lang="ko-KR" altLang="en-US" sz="2400" dirty="0" smtClean="0">
                <a:solidFill>
                  <a:srgbClr val="FF0000"/>
                </a:solidFill>
              </a:rPr>
              <a:t>기관</a:t>
            </a:r>
            <a:r>
              <a:rPr lang="en-US" altLang="ko-KR" sz="2400" dirty="0" smtClean="0">
                <a:solidFill>
                  <a:srgbClr val="FF0000"/>
                </a:solidFill>
              </a:rPr>
              <a:t>, </a:t>
            </a:r>
            <a:r>
              <a:rPr lang="ko-KR" altLang="en-US" sz="2400" dirty="0" smtClean="0">
                <a:solidFill>
                  <a:srgbClr val="FF0000"/>
                </a:solidFill>
              </a:rPr>
              <a:t>실무자</a:t>
            </a:r>
            <a:r>
              <a:rPr lang="en-US" altLang="ko-KR" sz="2400" dirty="0" smtClean="0">
                <a:solidFill>
                  <a:srgbClr val="FF0000"/>
                </a:solidFill>
              </a:rPr>
              <a:t>, </a:t>
            </a:r>
            <a:r>
              <a:rPr lang="ko-KR" altLang="en-US" sz="2400" dirty="0" smtClean="0">
                <a:solidFill>
                  <a:srgbClr val="FF0000"/>
                </a:solidFill>
              </a:rPr>
              <a:t>이용자의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r>
              <a:rPr lang="en-US" altLang="ko-KR" sz="2400" dirty="0" smtClean="0">
                <a:solidFill>
                  <a:srgbClr val="FF0000"/>
                </a:solidFill>
              </a:rPr>
              <a:t> </a:t>
            </a:r>
            <a:r>
              <a:rPr lang="ko-KR" altLang="en-US" sz="2400" dirty="0" smtClean="0">
                <a:solidFill>
                  <a:srgbClr val="FF0000"/>
                </a:solidFill>
              </a:rPr>
              <a:t> 이익을 위해 지역자원의 협력이 필요함</a:t>
            </a:r>
            <a:r>
              <a:rPr lang="ko-KR" altLang="en-US" sz="2400" dirty="0" smtClean="0"/>
              <a:t>을 대변 해 줌</a:t>
            </a:r>
            <a:endParaRPr lang="en-US" altLang="ko-KR" sz="2400" dirty="0" smtClean="0"/>
          </a:p>
          <a:p>
            <a:pPr>
              <a:buFont typeface="Wingdings" pitchFamily="2" charset="2"/>
              <a:buChar char="§"/>
            </a:pPr>
            <a:endParaRPr lang="en-US" altLang="ko-KR" sz="2400" dirty="0" smtClean="0"/>
          </a:p>
          <a:p>
            <a:pPr>
              <a:buFont typeface="Wingdings" pitchFamily="2" charset="2"/>
              <a:buChar char="§"/>
            </a:pPr>
            <a:r>
              <a:rPr lang="en-US" altLang="ko-KR" sz="2400" dirty="0" smtClean="0"/>
              <a:t> </a:t>
            </a:r>
            <a:r>
              <a:rPr lang="ko-KR" altLang="en-US" sz="2400" dirty="0" smtClean="0"/>
              <a:t>실증연구와 경험적 증거들은 개별적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분절적 서비스가 </a:t>
            </a:r>
            <a:endParaRPr lang="en-US" altLang="ko-KR" sz="2400" dirty="0" smtClean="0"/>
          </a:p>
          <a:p>
            <a:r>
              <a:rPr lang="en-US" altLang="ko-KR" sz="2400" dirty="0" smtClean="0"/>
              <a:t>  </a:t>
            </a:r>
            <a:r>
              <a:rPr lang="ko-KR" altLang="en-US" sz="2400" dirty="0" smtClean="0"/>
              <a:t>더 이상 복합욕구대상자와 그 가족에게 효과적이거나 </a:t>
            </a:r>
            <a:endParaRPr lang="en-US" altLang="ko-KR" sz="2400" dirty="0" smtClean="0"/>
          </a:p>
          <a:p>
            <a:r>
              <a:rPr lang="en-US" altLang="ko-KR" sz="2400" dirty="0" smtClean="0"/>
              <a:t>  </a:t>
            </a:r>
            <a:r>
              <a:rPr lang="ko-KR" altLang="en-US" sz="2400" dirty="0" smtClean="0"/>
              <a:t>유용하지 못하다는 사실을 알려주고 있음 </a:t>
            </a:r>
            <a:r>
              <a:rPr lang="en-US" altLang="ko-KR" sz="2400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 </a:t>
            </a:r>
            <a:r>
              <a:rPr lang="ko-KR" altLang="en-US" sz="2400" dirty="0" smtClean="0">
                <a:solidFill>
                  <a:srgbClr val="FF0000"/>
                </a:solidFill>
              </a:rPr>
              <a:t>협력의 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r>
              <a:rPr lang="en-US" altLang="ko-KR" sz="2400" dirty="0" smtClean="0">
                <a:solidFill>
                  <a:srgbClr val="FF0000"/>
                </a:solidFill>
              </a:rPr>
              <a:t>  </a:t>
            </a:r>
            <a:r>
              <a:rPr lang="ko-KR" altLang="en-US" sz="2400" dirty="0" smtClean="0">
                <a:solidFill>
                  <a:srgbClr val="FF0000"/>
                </a:solidFill>
              </a:rPr>
              <a:t>필요성은 자원의 입장을 포함 이용자의 이익을 위한 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r>
              <a:rPr lang="en-US" altLang="ko-KR" sz="2400" dirty="0" smtClean="0">
                <a:solidFill>
                  <a:srgbClr val="FF0000"/>
                </a:solidFill>
              </a:rPr>
              <a:t>  </a:t>
            </a:r>
            <a:r>
              <a:rPr lang="ko-KR" altLang="en-US" sz="2400" dirty="0" smtClean="0">
                <a:solidFill>
                  <a:srgbClr val="FF0000"/>
                </a:solidFill>
              </a:rPr>
              <a:t>대응이어야 함</a:t>
            </a:r>
            <a:r>
              <a:rPr lang="en-US" altLang="ko-KR" sz="2400" dirty="0" smtClean="0">
                <a:solidFill>
                  <a:srgbClr val="FF0000"/>
                </a:solidFill>
              </a:rPr>
              <a:t>!!</a:t>
            </a:r>
            <a:endParaRPr lang="ko-KR" altLang="en-US" sz="25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어울려 일하기의 과제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052736"/>
            <a:ext cx="763284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AutoNum type="arabicParenR"/>
            </a:pPr>
            <a:r>
              <a:rPr lang="ko-KR" altLang="en-US" sz="2800" dirty="0" smtClean="0">
                <a:solidFill>
                  <a:srgbClr val="FF0000"/>
                </a:solidFill>
              </a:rPr>
              <a:t>공유하는 가치</a:t>
            </a:r>
            <a:r>
              <a:rPr lang="en-US" altLang="ko-KR" sz="2800" dirty="0" smtClean="0">
                <a:solidFill>
                  <a:srgbClr val="FF0000"/>
                </a:solidFill>
              </a:rPr>
              <a:t>, </a:t>
            </a:r>
            <a:r>
              <a:rPr lang="ko-KR" altLang="en-US" sz="2800" dirty="0" smtClean="0">
                <a:solidFill>
                  <a:srgbClr val="FF0000"/>
                </a:solidFill>
              </a:rPr>
              <a:t>관점의 부족</a:t>
            </a:r>
            <a:endParaRPr lang="en-US" altLang="ko-KR" sz="2800" dirty="0" smtClean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ko-KR" altLang="en-US" sz="2400" dirty="0" smtClean="0"/>
              <a:t>그 일을 왜</a:t>
            </a:r>
            <a:r>
              <a:rPr lang="en-US" altLang="ko-KR" sz="2400" dirty="0" smtClean="0"/>
              <a:t>(why)</a:t>
            </a:r>
            <a:r>
              <a:rPr lang="ko-KR" altLang="en-US" sz="2400" dirty="0" smtClean="0"/>
              <a:t> 해야 하고 어떤 관점으로 이용자와 일할지를 기관들이 잘 합의하고</a:t>
            </a:r>
            <a:r>
              <a:rPr lang="en-US" altLang="ko-KR" sz="2400" dirty="0" smtClean="0"/>
              <a:t>,</a:t>
            </a:r>
            <a:r>
              <a:rPr lang="ko-KR" altLang="en-US" sz="2400" dirty="0" smtClean="0"/>
              <a:t> 신뢰가 쌓일 때 </a:t>
            </a:r>
            <a:r>
              <a:rPr lang="en-US" altLang="ko-KR" sz="2400" dirty="0" smtClean="0"/>
              <a:t>   </a:t>
            </a:r>
            <a:r>
              <a:rPr lang="ko-KR" altLang="en-US" sz="2400" dirty="0" smtClean="0"/>
              <a:t>사례관리는 성공적으로 이루어짐 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실증연구의 사례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우리아이희망네트워크사업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 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endParaRPr lang="en-US" altLang="ko-KR" sz="2400" dirty="0" smtClean="0"/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ko-KR" altLang="en-US" sz="2400" dirty="0" smtClean="0"/>
              <a:t>합의 가능한 대표적 가치</a:t>
            </a:r>
            <a:r>
              <a:rPr lang="en-US" altLang="ko-KR" sz="2400" dirty="0" smtClean="0"/>
              <a:t>/</a:t>
            </a:r>
            <a:r>
              <a:rPr lang="ko-KR" altLang="en-US" sz="2400" dirty="0" smtClean="0"/>
              <a:t>관점은 이용자중심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역량강화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강점관점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옹호관점 등</a:t>
            </a:r>
            <a:endParaRPr lang="ko-KR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1124744"/>
            <a:ext cx="792088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en-US" altLang="ko-KR" sz="2800" dirty="0" smtClean="0">
                <a:solidFill>
                  <a:srgbClr val="FF0000"/>
                </a:solidFill>
              </a:rPr>
              <a:t>2) </a:t>
            </a:r>
            <a:r>
              <a:rPr lang="ko-KR" altLang="en-US" sz="2800" dirty="0" smtClean="0">
                <a:solidFill>
                  <a:srgbClr val="FF0000"/>
                </a:solidFill>
              </a:rPr>
              <a:t>협력적으로 일할 인적자원의 적절성</a:t>
            </a:r>
            <a:r>
              <a:rPr lang="en-US" altLang="ko-KR" sz="2800" dirty="0" smtClean="0">
                <a:solidFill>
                  <a:srgbClr val="FF0000"/>
                </a:solidFill>
              </a:rPr>
              <a:t>?(</a:t>
            </a:r>
            <a:r>
              <a:rPr lang="ko-KR" altLang="en-US" sz="2800" dirty="0" smtClean="0">
                <a:solidFill>
                  <a:srgbClr val="FF0000"/>
                </a:solidFill>
              </a:rPr>
              <a:t>양과 질</a:t>
            </a:r>
            <a:r>
              <a:rPr lang="en-US" altLang="ko-KR" sz="2800" dirty="0" smtClean="0">
                <a:solidFill>
                  <a:srgbClr val="FF0000"/>
                </a:solidFill>
              </a:rPr>
              <a:t>)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2400" dirty="0" smtClean="0"/>
              <a:t> </a:t>
            </a:r>
            <a:r>
              <a:rPr lang="en-US" altLang="ko-KR" sz="2200" dirty="0" smtClean="0"/>
              <a:t>- </a:t>
            </a:r>
            <a:r>
              <a:rPr lang="ko-KR" altLang="en-US" sz="2200" dirty="0" smtClean="0"/>
              <a:t>공공</a:t>
            </a:r>
            <a:r>
              <a:rPr lang="en-US" altLang="ko-KR" sz="2200" dirty="0" smtClean="0"/>
              <a:t>: </a:t>
            </a:r>
            <a:r>
              <a:rPr lang="ko-KR" altLang="en-US" sz="2200" dirty="0" smtClean="0"/>
              <a:t>확대 중이지만 제약이 있음</a:t>
            </a:r>
            <a:endParaRPr lang="en-US" altLang="ko-KR" sz="2200" dirty="0" smtClean="0"/>
          </a:p>
          <a:p>
            <a:pPr marL="457200" indent="-457200">
              <a:lnSpc>
                <a:spcPct val="150000"/>
              </a:lnSpc>
            </a:pPr>
            <a:r>
              <a:rPr lang="ko-KR" altLang="en-US" sz="2200" dirty="0" smtClean="0"/>
              <a:t> </a:t>
            </a:r>
            <a:r>
              <a:rPr lang="en-US" altLang="ko-KR" sz="2200" dirty="0" smtClean="0"/>
              <a:t>- </a:t>
            </a:r>
            <a:r>
              <a:rPr lang="ko-KR" altLang="en-US" sz="2200" dirty="0" err="1" smtClean="0"/>
              <a:t>아보전은</a:t>
            </a:r>
            <a:r>
              <a:rPr lang="ko-KR" altLang="en-US" sz="2200" dirty="0" smtClean="0"/>
              <a:t> 도입 확대기인 상황</a:t>
            </a:r>
            <a:endParaRPr lang="en-US" altLang="ko-KR" sz="2200" dirty="0" smtClean="0"/>
          </a:p>
          <a:p>
            <a:pPr marL="457200" indent="-457200">
              <a:lnSpc>
                <a:spcPct val="150000"/>
              </a:lnSpc>
            </a:pPr>
            <a:r>
              <a:rPr lang="en-US" altLang="ko-KR" sz="2200" dirty="0" smtClean="0"/>
              <a:t> - </a:t>
            </a:r>
            <a:r>
              <a:rPr lang="ko-KR" altLang="en-US" sz="2200" dirty="0" smtClean="0"/>
              <a:t>민간</a:t>
            </a:r>
            <a:r>
              <a:rPr lang="en-US" altLang="ko-KR" sz="2200" dirty="0" smtClean="0"/>
              <a:t>: </a:t>
            </a:r>
            <a:r>
              <a:rPr lang="ko-KR" altLang="en-US" sz="2200" dirty="0" smtClean="0"/>
              <a:t>대표적 기관인 복지관을 기준으로 하더라도 </a:t>
            </a:r>
            <a:endParaRPr lang="en-US" altLang="ko-KR" sz="2200" dirty="0" smtClean="0"/>
          </a:p>
          <a:p>
            <a:pPr marL="457200" indent="-457200">
              <a:lnSpc>
                <a:spcPct val="150000"/>
              </a:lnSpc>
            </a:pPr>
            <a:r>
              <a:rPr lang="ko-KR" altLang="en-US" sz="2200" dirty="0" smtClean="0"/>
              <a:t>   상당히 열악한 환경임</a:t>
            </a:r>
            <a:r>
              <a:rPr lang="en-US" altLang="ko-KR" sz="2200" dirty="0" smtClean="0"/>
              <a:t>. (</a:t>
            </a:r>
            <a:r>
              <a:rPr lang="ko-KR" altLang="en-US" sz="2200" dirty="0" smtClean="0"/>
              <a:t>소규모 민간기관은 더 열악한 수준</a:t>
            </a:r>
            <a:r>
              <a:rPr lang="en-US" altLang="ko-KR" sz="2200" dirty="0" smtClean="0"/>
              <a:t>)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2200" dirty="0" smtClean="0"/>
              <a:t> - </a:t>
            </a:r>
            <a:r>
              <a:rPr lang="ko-KR" altLang="en-US" sz="2200" dirty="0" smtClean="0"/>
              <a:t>이런 상황은 지역에서 실질적인 협력의 기대치를 </a:t>
            </a:r>
            <a:endParaRPr lang="en-US" altLang="ko-KR" sz="2200" dirty="0" smtClean="0"/>
          </a:p>
          <a:p>
            <a:pPr marL="457200" indent="-457200">
              <a:lnSpc>
                <a:spcPct val="150000"/>
              </a:lnSpc>
            </a:pPr>
            <a:r>
              <a:rPr lang="en-US" altLang="ko-KR" sz="2200" dirty="0" smtClean="0"/>
              <a:t>   </a:t>
            </a:r>
            <a:r>
              <a:rPr lang="ko-KR" altLang="en-US" sz="2200" dirty="0" smtClean="0"/>
              <a:t>가늠케 해주며</a:t>
            </a:r>
            <a:r>
              <a:rPr lang="en-US" altLang="ko-KR" sz="2200" dirty="0" smtClean="0"/>
              <a:t>,</a:t>
            </a:r>
            <a:r>
              <a:rPr lang="ko-KR" altLang="en-US" sz="2200" dirty="0" smtClean="0"/>
              <a:t> 협력에 있어 민간의 역할과 기여가 공공과</a:t>
            </a:r>
            <a:endParaRPr lang="en-US" altLang="ko-KR" sz="2200" dirty="0" smtClean="0"/>
          </a:p>
          <a:p>
            <a:pPr marL="457200" indent="-457200">
              <a:lnSpc>
                <a:spcPct val="150000"/>
              </a:lnSpc>
            </a:pPr>
            <a:r>
              <a:rPr lang="en-US" altLang="ko-KR" sz="2200" dirty="0" smtClean="0"/>
              <a:t>   </a:t>
            </a:r>
            <a:r>
              <a:rPr lang="ko-KR" altLang="en-US" sz="2200" dirty="0" smtClean="0"/>
              <a:t>다를 수 있고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더 많은 배려가 필요함을 시사</a:t>
            </a:r>
            <a:r>
              <a:rPr lang="en-US" altLang="ko-KR" sz="2200" dirty="0" smtClean="0"/>
              <a:t>  </a:t>
            </a:r>
            <a:endParaRPr lang="ko-KR" altLang="en-US" sz="2200" dirty="0"/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06090"/>
          </a:xfrm>
        </p:spPr>
        <p:txBody>
          <a:bodyPr/>
          <a:lstStyle/>
          <a:p>
            <a:r>
              <a:rPr lang="ko-KR" altLang="en-US" dirty="0" smtClean="0"/>
              <a:t>어울려 일하기의 과제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1052736"/>
            <a:ext cx="777686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en-US" altLang="ko-KR" sz="2800" dirty="0" smtClean="0">
                <a:solidFill>
                  <a:srgbClr val="FF0000"/>
                </a:solidFill>
              </a:rPr>
              <a:t>3) </a:t>
            </a:r>
            <a:r>
              <a:rPr lang="ko-KR" altLang="en-US" sz="2800" dirty="0" smtClean="0">
                <a:solidFill>
                  <a:srgbClr val="FF0000"/>
                </a:solidFill>
              </a:rPr>
              <a:t>협력활동에 대한 인정의 부족</a:t>
            </a:r>
            <a:endParaRPr lang="en-US" altLang="ko-KR" sz="2800" dirty="0" smtClean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ko-KR" altLang="en-US" sz="2400" dirty="0" smtClean="0"/>
              <a:t>지역차원의 통합사례관리가 활성화 되기 위해서는 기관의 벽을 넘는 간접실천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서비스조정과 옹호</a:t>
            </a:r>
            <a:r>
              <a:rPr lang="en-US" altLang="ko-KR" sz="2400" dirty="0" smtClean="0"/>
              <a:t>)</a:t>
            </a:r>
          </a:p>
          <a:p>
            <a:pPr marL="457200" indent="-457200">
              <a:lnSpc>
                <a:spcPct val="150000"/>
              </a:lnSpc>
            </a:pPr>
            <a:r>
              <a:rPr lang="en-US" altLang="ko-KR" sz="2400" dirty="0" smtClean="0"/>
              <a:t>    </a:t>
            </a:r>
            <a:r>
              <a:rPr lang="ko-KR" altLang="en-US" sz="2400" dirty="0" smtClean="0"/>
              <a:t>활동에 대한 인정과 보상이 필요 </a:t>
            </a:r>
            <a:r>
              <a:rPr lang="en-US" altLang="ko-KR" sz="2400" dirty="0" smtClean="0"/>
              <a:t> 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endParaRPr lang="en-US" altLang="ko-KR" sz="2400" dirty="0" smtClean="0"/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ko-KR" altLang="en-US" sz="2400" dirty="0" smtClean="0"/>
              <a:t>협력은 사례관리의 핵심활동이며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이에 대한 중간</a:t>
            </a:r>
            <a:endParaRPr lang="en-US" altLang="ko-KR" sz="2400" dirty="0" smtClean="0"/>
          </a:p>
          <a:p>
            <a:pPr marL="457200" indent="-457200">
              <a:lnSpc>
                <a:spcPct val="150000"/>
              </a:lnSpc>
            </a:pPr>
            <a:r>
              <a:rPr lang="en-US" altLang="ko-KR" sz="2400" dirty="0" smtClean="0"/>
              <a:t>    </a:t>
            </a:r>
            <a:r>
              <a:rPr lang="ko-KR" altLang="en-US" sz="2400" dirty="0" smtClean="0"/>
              <a:t>관리자와 기관장의 배려가 절대적이고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이를 고려한 사례 기준량의 조정도 꼭 필요한 변화 </a:t>
            </a:r>
            <a:endParaRPr lang="en-US" altLang="ko-KR" sz="2400" dirty="0" smtClean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06090"/>
          </a:xfrm>
        </p:spPr>
        <p:txBody>
          <a:bodyPr/>
          <a:lstStyle/>
          <a:p>
            <a:r>
              <a:rPr lang="ko-KR" altLang="en-US" dirty="0" smtClean="0"/>
              <a:t>어울려 일하기의 과제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1052736"/>
            <a:ext cx="806489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en-US" altLang="ko-KR" sz="2800" dirty="0" smtClean="0">
                <a:solidFill>
                  <a:srgbClr val="FF0000"/>
                </a:solidFill>
              </a:rPr>
              <a:t>4) </a:t>
            </a:r>
            <a:r>
              <a:rPr lang="ko-KR" altLang="en-US" sz="2800" dirty="0" smtClean="0">
                <a:solidFill>
                  <a:srgbClr val="FF0000"/>
                </a:solidFill>
              </a:rPr>
              <a:t>교육과 </a:t>
            </a:r>
            <a:r>
              <a:rPr lang="ko-KR" altLang="en-US" sz="2800" dirty="0" err="1" smtClean="0">
                <a:solidFill>
                  <a:srgbClr val="FF0000"/>
                </a:solidFill>
              </a:rPr>
              <a:t>수퍼비전의</a:t>
            </a:r>
            <a:r>
              <a:rPr lang="ko-KR" altLang="en-US" sz="2800" dirty="0" smtClean="0">
                <a:solidFill>
                  <a:srgbClr val="FF0000"/>
                </a:solidFill>
              </a:rPr>
              <a:t> 부족  </a:t>
            </a:r>
            <a:endParaRPr lang="en-US" altLang="ko-KR" sz="2800" dirty="0" smtClean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ko-KR" altLang="en-US" sz="2400" dirty="0" smtClean="0"/>
              <a:t>성공적인 사례관리를 위해서는 맞춤형 교육훈련과 질 높은 </a:t>
            </a:r>
            <a:r>
              <a:rPr lang="ko-KR" altLang="en-US" sz="2400" dirty="0" err="1" smtClean="0"/>
              <a:t>수퍼비전이</a:t>
            </a:r>
            <a:r>
              <a:rPr lang="ko-KR" altLang="en-US" sz="2400" dirty="0" smtClean="0"/>
              <a:t> 핵심 요소지만 이를 충분히 누리는 지역사회는 </a:t>
            </a:r>
            <a:r>
              <a:rPr lang="ko-KR" altLang="en-US" sz="2400" dirty="0" err="1" smtClean="0"/>
              <a:t>드뭄</a:t>
            </a:r>
            <a:endParaRPr lang="en-US" altLang="ko-KR" sz="2400" dirty="0" smtClean="0"/>
          </a:p>
          <a:p>
            <a:pPr marL="457200" indent="-457200">
              <a:lnSpc>
                <a:spcPct val="150000"/>
              </a:lnSpc>
              <a:buFontTx/>
              <a:buChar char="-"/>
            </a:pPr>
            <a:endParaRPr lang="en-US" altLang="ko-KR" sz="2400" dirty="0" smtClean="0"/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ko-KR" altLang="en-US" sz="2400" dirty="0" smtClean="0"/>
              <a:t>일선 사례관리자는 물론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실천환경에 영향을 주는 </a:t>
            </a:r>
            <a:endParaRPr lang="en-US" altLang="ko-KR" sz="2400" dirty="0" smtClean="0"/>
          </a:p>
          <a:p>
            <a:pPr marL="457200" indent="-457200">
              <a:lnSpc>
                <a:spcPct val="150000"/>
              </a:lnSpc>
            </a:pPr>
            <a:r>
              <a:rPr lang="en-US" altLang="ko-KR" sz="2400" dirty="0" smtClean="0"/>
              <a:t>    </a:t>
            </a:r>
            <a:r>
              <a:rPr lang="ko-KR" altLang="en-US" sz="2400" dirty="0" smtClean="0"/>
              <a:t>민관의 관리자를 포함시킨 통합교육의 필요성과 함께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체계적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정기적</a:t>
            </a:r>
            <a:r>
              <a:rPr lang="en-US" altLang="ko-KR" sz="2400" dirty="0" smtClean="0"/>
              <a:t>,</a:t>
            </a:r>
            <a:r>
              <a:rPr lang="ko-KR" altLang="en-US" sz="2400" dirty="0" smtClean="0"/>
              <a:t>전문적</a:t>
            </a:r>
            <a:r>
              <a:rPr lang="en-US" altLang="ko-KR" sz="2400" dirty="0" smtClean="0"/>
              <a:t>,</a:t>
            </a:r>
            <a:r>
              <a:rPr lang="ko-KR" altLang="en-US" sz="2400" dirty="0" err="1" smtClean="0"/>
              <a:t>권역별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 </a:t>
            </a:r>
            <a:r>
              <a:rPr lang="ko-KR" altLang="en-US" sz="2400" dirty="0" err="1" smtClean="0"/>
              <a:t>수퍼비전</a:t>
            </a:r>
            <a:r>
              <a:rPr lang="ko-KR" altLang="en-US" sz="2400" dirty="0" smtClean="0"/>
              <a:t> 체계의 마련을 위한 변화 꼭 필요함 </a:t>
            </a:r>
            <a:endParaRPr lang="en-US" altLang="ko-KR" sz="2400" dirty="0" smtClean="0"/>
          </a:p>
        </p:txBody>
      </p:sp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06090"/>
          </a:xfrm>
        </p:spPr>
        <p:txBody>
          <a:bodyPr/>
          <a:lstStyle/>
          <a:p>
            <a:r>
              <a:rPr lang="ko-KR" altLang="en-US" dirty="0" smtClean="0"/>
              <a:t>어울려 일하기의 과제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어울려 일하기를 잘하기 위한 제언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683568" y="1268760"/>
          <a:ext cx="8136904" cy="496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4"/>
              </a:tblGrid>
              <a:tr h="4968552"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AutoNum type="arabicParenR"/>
                      </a:pPr>
                      <a:r>
                        <a:rPr lang="ko-KR" altLang="en-US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가치와 관점을 공유하는 활동에 더 투자하자</a:t>
                      </a:r>
                      <a:endParaRPr lang="en-US" altLang="ko-KR" sz="2400" b="0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기관장</a:t>
                      </a: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중간관리자들이 사례관리자의</a:t>
                      </a: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spirits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을 내면화하는데 나서지 않으면</a:t>
                      </a: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우리는 지난</a:t>
                      </a: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30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년간 한국의 복지서비스 팽창기에 봐온 또 하나의</a:t>
                      </a: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유행을 사례관리라는 이름으로 다시 한 번 치를 뿐이다</a:t>
                      </a: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지역의 다양한 기관과 실무자가 동의 가능한 하나의 </a:t>
                      </a: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원칙이라도 정하고 어울려 일하자</a:t>
                      </a: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altLang="ko-KR" sz="2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None/>
                      </a:pPr>
                      <a:endParaRPr lang="ko-KR" altLang="en-US" sz="2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683568" y="1268760"/>
          <a:ext cx="8064896" cy="496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4896"/>
              </a:tblGrid>
              <a:tr h="4968552"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2) </a:t>
                      </a:r>
                      <a:r>
                        <a:rPr lang="ko-KR" altLang="en-US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가장 쉬운 기제인 통합사례회의를 더 많이</a:t>
                      </a:r>
                      <a:endParaRPr lang="en-US" altLang="ko-KR" sz="2400" b="0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ko-KR" altLang="en-US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열고 더 잘 활용하자 </a:t>
                      </a:r>
                      <a:endParaRPr lang="en-US" altLang="ko-KR" sz="2400" b="0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통합사례회의는 이용자의 목소리가 반영되도록 하고</a:t>
                      </a: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(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사례중심</a:t>
                      </a: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실무자들의 협력활동은 양자간의 호혜적인</a:t>
                      </a: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방식으로</a:t>
                      </a: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과업을 나누는 분업이 아니라 이용자의 </a:t>
                      </a: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이익을 최대 담보하는 협업이 되도록 하자</a:t>
                      </a: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- 1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년 내에 지역 거점기관이 주관</a:t>
                      </a: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참여하는 </a:t>
                      </a:r>
                      <a:r>
                        <a:rPr lang="ko-KR" altLang="en-US" sz="24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정기적인통합사례회의가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안정화되고</a:t>
                      </a: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spirit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좋은</a:t>
                      </a: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전문 </a:t>
                      </a:r>
                      <a:r>
                        <a:rPr lang="ko-KR" altLang="en-US" sz="24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수퍼바이저가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꼭 참여해서 이용자를 위한 지혜를 나누는 장이 되게 하자</a:t>
                      </a:r>
                      <a:endParaRPr lang="en-US" altLang="ko-KR" sz="2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None/>
                      </a:pPr>
                      <a:endParaRPr lang="ko-KR" altLang="en-US" sz="2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0609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어울려 일하기를 잘하기 위한 제언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683568" y="1268760"/>
          <a:ext cx="7848872" cy="496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/>
              </a:tblGrid>
              <a:tr h="4968552"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3) </a:t>
                      </a:r>
                      <a:r>
                        <a:rPr lang="ko-KR" altLang="en-US" sz="2400" b="0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지역내</a:t>
                      </a:r>
                      <a:r>
                        <a:rPr lang="ko-KR" altLang="en-US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사례관리 실무자가 함께 참여하는 교육훈련과 </a:t>
                      </a:r>
                      <a:r>
                        <a:rPr lang="ko-KR" altLang="en-US" sz="2400" b="0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수퍼비전에</a:t>
                      </a:r>
                      <a:r>
                        <a:rPr lang="ko-KR" altLang="en-US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대해 더 적극적으로 자원을 투자하자 </a:t>
                      </a:r>
                      <a:endParaRPr lang="en-US" altLang="ko-KR" sz="2400" b="0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제도 확대기에 교육훈련과 </a:t>
                      </a:r>
                      <a:r>
                        <a:rPr lang="ko-KR" altLang="en-US" sz="24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수퍼비전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만큼 실무자에게</a:t>
                      </a: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필요한 지원은 없다</a:t>
                      </a: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ko-KR" altLang="en-US" sz="2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0609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어울려 일하기를 잘하기 위한 제언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683568" y="1268760"/>
          <a:ext cx="8280920" cy="496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920"/>
              </a:tblGrid>
              <a:tr h="4968552"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4) </a:t>
                      </a:r>
                      <a:r>
                        <a:rPr lang="ko-KR" altLang="en-US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어울려 일하기 성공의 </a:t>
                      </a:r>
                      <a:r>
                        <a:rPr lang="en-US" altLang="ko-KR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key</a:t>
                      </a:r>
                      <a:r>
                        <a:rPr lang="ko-KR" altLang="en-US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는 일선 사례관리자가 아니라</a:t>
                      </a:r>
                      <a:endParaRPr lang="en-US" altLang="ko-KR" sz="2400" b="0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ko-KR" altLang="en-US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기관장과 중간관리자들이 가지고 있다</a:t>
                      </a:r>
                      <a:r>
                        <a:rPr lang="en-US" altLang="ko-KR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이들이 더 </a:t>
                      </a:r>
                      <a:endParaRPr lang="en-US" altLang="ko-KR" sz="2400" b="0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ko-KR" altLang="en-US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관심 갖고</a:t>
                      </a:r>
                      <a:r>
                        <a:rPr lang="en-US" altLang="ko-KR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참여하고</a:t>
                      </a:r>
                      <a:r>
                        <a:rPr lang="en-US" altLang="ko-KR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옹호자가 되어야 한다</a:t>
                      </a:r>
                      <a:r>
                        <a:rPr lang="en-US" altLang="ko-KR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ko-KR" altLang="en-US" sz="24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altLang="ko-KR" sz="2400" b="0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사례관리 잘 하는 방법은 딱 한 가지 </a:t>
                      </a: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일선 사례관리자들</a:t>
                      </a: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이 실천을 잘 하도록 배려하는 환경을 만드는 것</a:t>
                      </a: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이다</a:t>
                      </a: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이 한가지 일의 책임은 일선 실무자보다는 중간관리자와</a:t>
                      </a: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기관장에게 있으며</a:t>
                      </a: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실무자가 상부의 지침과 도구에 </a:t>
                      </a: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얽매이지 않고 이용자를 중심으로 일하도록 얼마나 </a:t>
                      </a: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적극적으로 옹호하는 가에 따라 지역 내 협력의 수준은</a:t>
                      </a:r>
                      <a:endParaRPr lang="en-US" altLang="ko-KR" sz="24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>
                        <a:buFont typeface="Arial" pitchFamily="34" charset="0"/>
                        <a:buNone/>
                      </a:pP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결정된다</a:t>
                      </a:r>
                      <a:r>
                        <a:rPr lang="en-US" altLang="ko-KR" sz="2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ko-KR" altLang="en-US" sz="2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0609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어울려 일하기를 잘하기 위한 제언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어울려일하기의</a:t>
            </a:r>
            <a:r>
              <a:rPr lang="ko-KR" altLang="en-US" dirty="0" smtClean="0"/>
              <a:t> 원칙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7136729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94495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>
            <a:spLocks/>
          </p:cNvSpPr>
          <p:nvPr/>
        </p:nvSpPr>
        <p:spPr>
          <a:xfrm>
            <a:off x="683568" y="231445"/>
            <a:ext cx="8218452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defRPr>
            </a:lvl1pPr>
          </a:lstStyle>
          <a:p>
            <a:pPr algn="l"/>
            <a:r>
              <a:rPr lang="ko-KR" altLang="en-US" sz="4000" dirty="0" err="1" smtClean="0"/>
              <a:t>읍면동복지</a:t>
            </a:r>
            <a:r>
              <a:rPr lang="ko-KR" altLang="en-US" sz="4000" dirty="0" smtClean="0"/>
              <a:t> </a:t>
            </a:r>
            <a:r>
              <a:rPr lang="ko-KR" altLang="en-US" sz="4000" dirty="0" err="1" smtClean="0"/>
              <a:t>허브화개념</a:t>
            </a:r>
            <a:endParaRPr lang="ko-KR" altLang="en-US" sz="2800" dirty="0"/>
          </a:p>
        </p:txBody>
      </p:sp>
      <p:sp>
        <p:nvSpPr>
          <p:cNvPr id="73" name="직사각형 72"/>
          <p:cNvSpPr/>
          <p:nvPr/>
        </p:nvSpPr>
        <p:spPr>
          <a:xfrm>
            <a:off x="7111488" y="3908926"/>
            <a:ext cx="7763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altLang="ko-KR" sz="2400" dirty="0" smtClean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51520" y="1333418"/>
            <a:ext cx="8808100" cy="5135628"/>
          </a:xfrm>
          <a:prstGeom prst="rect">
            <a:avLst/>
          </a:prstGeom>
        </p:spPr>
        <p:txBody>
          <a:bodyPr wrap="square" lIns="72000" tIns="36000" rIns="72000" bIns="36000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ko-KR" altLang="en-US" sz="2000" dirty="0" err="1" smtClean="0">
                <a:latin typeface="나눔명조" pitchFamily="18" charset="-127"/>
                <a:ea typeface="나눔고딕"/>
              </a:rPr>
              <a:t>읍면동에서</a:t>
            </a:r>
            <a:r>
              <a:rPr lang="ko-KR" altLang="en-US" sz="2000" dirty="0" smtClean="0">
                <a:latin typeface="나눔명조" pitchFamily="18" charset="-127"/>
                <a:ea typeface="나눔고딕"/>
              </a:rPr>
              <a:t> 전문복지인력이 사회보장정보시스템과 주민 네트워크를 기반으로 복지대상자와 </a:t>
            </a:r>
            <a:r>
              <a:rPr lang="ko-KR" altLang="en-US" sz="2000" dirty="0" err="1" smtClean="0">
                <a:latin typeface="나눔명조" pitchFamily="18" charset="-127"/>
                <a:ea typeface="나눔고딕"/>
              </a:rPr>
              <a:t>공적제도</a:t>
            </a:r>
            <a:r>
              <a:rPr lang="en-US" altLang="ko-KR" sz="2000" dirty="0" smtClean="0">
                <a:latin typeface="나눔명조" pitchFamily="18" charset="-127"/>
                <a:ea typeface="나눔고딕"/>
              </a:rPr>
              <a:t>, </a:t>
            </a:r>
            <a:r>
              <a:rPr lang="ko-KR" altLang="en-US" sz="2000" dirty="0" smtClean="0">
                <a:latin typeface="나눔명조" pitchFamily="18" charset="-127"/>
                <a:ea typeface="나눔고딕"/>
              </a:rPr>
              <a:t>민간 복지기관</a:t>
            </a:r>
            <a:r>
              <a:rPr lang="en-US" altLang="ko-KR" sz="2000" dirty="0" smtClean="0">
                <a:latin typeface="나눔명조" pitchFamily="18" charset="-127"/>
                <a:ea typeface="나눔고딕"/>
              </a:rPr>
              <a:t>, </a:t>
            </a:r>
            <a:r>
              <a:rPr lang="ko-KR" altLang="en-US" sz="2000" dirty="0" smtClean="0">
                <a:latin typeface="나눔명조" pitchFamily="18" charset="-127"/>
                <a:ea typeface="나눔고딕"/>
              </a:rPr>
              <a:t>지역복지 자원 간 연계체계 구축을 통해</a:t>
            </a:r>
            <a:r>
              <a:rPr lang="en-US" altLang="ko-KR" sz="2000" dirty="0" smtClean="0">
                <a:latin typeface="나눔명조" pitchFamily="18" charset="-127"/>
                <a:ea typeface="나눔고딕"/>
              </a:rPr>
              <a:t> </a:t>
            </a:r>
            <a:r>
              <a:rPr lang="ko-KR" altLang="en-US" sz="2000" dirty="0" smtClean="0">
                <a:latin typeface="나눔명조" pitchFamily="18" charset="-127"/>
                <a:ea typeface="나눔고딕"/>
              </a:rPr>
              <a:t>촘촘한 </a:t>
            </a:r>
            <a:r>
              <a:rPr lang="ko-KR" altLang="en-US" sz="2000" dirty="0" err="1" smtClean="0">
                <a:latin typeface="나눔명조" pitchFamily="18" charset="-127"/>
                <a:ea typeface="나눔고딕"/>
              </a:rPr>
              <a:t>사회안전망을</a:t>
            </a:r>
            <a:r>
              <a:rPr lang="ko-KR" altLang="en-US" sz="2000" dirty="0" smtClean="0">
                <a:latin typeface="나눔명조" pitchFamily="18" charset="-127"/>
                <a:ea typeface="나눔고딕"/>
              </a:rPr>
              <a:t> 구현하는 것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itchFamily="34" charset="0"/>
              <a:buChar char="•"/>
            </a:pPr>
            <a:r>
              <a:rPr lang="ko-KR" altLang="en-US" dirty="0" err="1" smtClean="0">
                <a:solidFill>
                  <a:srgbClr val="FF0000"/>
                </a:solidFill>
                <a:latin typeface="+mn-ea"/>
              </a:rPr>
              <a:t>읍면동</a:t>
            </a:r>
            <a:r>
              <a:rPr lang="ko-KR" altLang="en-US" dirty="0" smtClean="0">
                <a:solidFill>
                  <a:srgbClr val="FF0000"/>
                </a:solidFill>
                <a:latin typeface="+mn-ea"/>
              </a:rPr>
              <a:t> 주민센터에 </a:t>
            </a:r>
            <a:r>
              <a:rPr lang="ko-KR" altLang="en-US" dirty="0" err="1">
                <a:solidFill>
                  <a:srgbClr val="FF0000"/>
                </a:solidFill>
                <a:latin typeface="+mn-ea"/>
              </a:rPr>
              <a:t>맞춤형복지팀</a:t>
            </a:r>
            <a:r>
              <a:rPr lang="ko-KR" altLang="en-US" dirty="0" err="1" smtClean="0">
                <a:solidFill>
                  <a:srgbClr val="FF0000"/>
                </a:solidFill>
                <a:latin typeface="+mn-ea"/>
              </a:rPr>
              <a:t>을</a:t>
            </a:r>
            <a:r>
              <a:rPr lang="ko-KR" altLang="en-US" dirty="0" smtClean="0">
                <a:solidFill>
                  <a:srgbClr val="FF0000"/>
                </a:solidFill>
                <a:latin typeface="+mn-ea"/>
              </a:rPr>
              <a:t> 설치하여 국민의 복지체감도를 높이는 통합서비스 제공</a:t>
            </a:r>
            <a:endParaRPr lang="en-US" altLang="ko-KR" dirty="0" smtClean="0">
              <a:solidFill>
                <a:srgbClr val="FF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altLang="ko-KR" dirty="0" smtClean="0">
                <a:latin typeface="+mn-ea"/>
              </a:rPr>
              <a:t>   - </a:t>
            </a:r>
            <a:r>
              <a:rPr lang="ko-KR" altLang="en-US" dirty="0" err="1" smtClean="0">
                <a:latin typeface="+mn-ea"/>
              </a:rPr>
              <a:t>복지직</a:t>
            </a:r>
            <a:r>
              <a:rPr lang="ko-KR" altLang="en-US" dirty="0" smtClean="0">
                <a:latin typeface="+mn-ea"/>
              </a:rPr>
              <a:t> 팀장 포함 </a:t>
            </a:r>
            <a:r>
              <a:rPr lang="en-US" altLang="ko-KR" dirty="0" smtClean="0">
                <a:latin typeface="+mn-ea"/>
              </a:rPr>
              <a:t>3</a:t>
            </a:r>
            <a:r>
              <a:rPr lang="ko-KR" altLang="en-US" dirty="0" smtClean="0">
                <a:latin typeface="+mn-ea"/>
              </a:rPr>
              <a:t>명 이상으로 전담 팀 구성</a:t>
            </a:r>
            <a:r>
              <a:rPr lang="en-US" altLang="ko-KR" dirty="0" smtClean="0">
                <a:latin typeface="+mn-ea"/>
              </a:rPr>
              <a:t>   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altLang="ko-KR" dirty="0" smtClean="0">
                <a:latin typeface="+mn-ea"/>
              </a:rPr>
              <a:t>   </a:t>
            </a:r>
            <a:r>
              <a:rPr lang="en-US" altLang="ko-KR" dirty="0" smtClean="0">
                <a:solidFill>
                  <a:srgbClr val="FF0000"/>
                </a:solidFill>
                <a:latin typeface="+mn-ea"/>
              </a:rPr>
              <a:t>- 14~17</a:t>
            </a:r>
            <a:r>
              <a:rPr lang="ko-KR" altLang="en-US" dirty="0" smtClean="0">
                <a:solidFill>
                  <a:srgbClr val="FF0000"/>
                </a:solidFill>
                <a:latin typeface="+mn-ea"/>
              </a:rPr>
              <a:t>년 </a:t>
            </a:r>
            <a:r>
              <a:rPr lang="en-US" altLang="ko-KR" dirty="0" smtClean="0">
                <a:solidFill>
                  <a:srgbClr val="FF0000"/>
                </a:solidFill>
                <a:latin typeface="+mn-ea"/>
              </a:rPr>
              <a:t>6</a:t>
            </a:r>
            <a:r>
              <a:rPr lang="ko-KR" altLang="en-US" dirty="0" smtClean="0">
                <a:solidFill>
                  <a:srgbClr val="FF0000"/>
                </a:solidFill>
                <a:latin typeface="+mn-ea"/>
              </a:rPr>
              <a:t>천명 확충인력을 최우선 배치 </a:t>
            </a:r>
            <a:r>
              <a:rPr lang="en-US" altLang="ko-KR" dirty="0" smtClean="0">
                <a:latin typeface="+mn-ea"/>
              </a:rPr>
              <a:t>: </a:t>
            </a:r>
            <a:r>
              <a:rPr lang="ko-KR" altLang="en-US" dirty="0" smtClean="0">
                <a:latin typeface="+mn-ea"/>
              </a:rPr>
              <a:t>분산배치 지양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복지허브화 추진 </a:t>
            </a:r>
            <a:r>
              <a:rPr lang="ko-KR" altLang="en-US" dirty="0" err="1" smtClean="0">
                <a:latin typeface="+mn-ea"/>
              </a:rPr>
              <a:t>읍면동에</a:t>
            </a:r>
            <a:r>
              <a:rPr lang="ko-KR" altLang="en-US" dirty="0" smtClean="0">
                <a:latin typeface="+mn-ea"/>
              </a:rPr>
              <a:t> 집중배치</a:t>
            </a:r>
            <a:endParaRPr lang="en-US" altLang="ko-KR" dirty="0" smtClean="0"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altLang="ko-KR" dirty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  - </a:t>
            </a:r>
            <a:r>
              <a:rPr lang="ko-KR" altLang="en-US" dirty="0" smtClean="0">
                <a:latin typeface="+mn-ea"/>
              </a:rPr>
              <a:t>업무전산화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기능조정 등을 통해 부족인력 추가확보</a:t>
            </a:r>
            <a:endParaRPr lang="en-US" altLang="ko-KR" dirty="0" smtClean="0"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altLang="ko-KR" dirty="0">
                <a:latin typeface="+mn-ea"/>
              </a:rPr>
              <a:t> </a:t>
            </a:r>
            <a:r>
              <a:rPr lang="en-US" altLang="ko-KR" dirty="0" smtClean="0">
                <a:latin typeface="+mn-ea"/>
              </a:rPr>
              <a:t>  - </a:t>
            </a:r>
            <a:r>
              <a:rPr lang="ko-KR" altLang="en-US" dirty="0" smtClean="0">
                <a:latin typeface="+mn-ea"/>
              </a:rPr>
              <a:t>보건소 방문간호사 등 신규채용 또는 순환근무 활용</a:t>
            </a:r>
            <a:r>
              <a:rPr lang="en-US" altLang="ko-KR" dirty="0" smtClean="0">
                <a:latin typeface="+mn-ea"/>
              </a:rPr>
              <a:t>(</a:t>
            </a:r>
            <a:r>
              <a:rPr lang="ko-KR" altLang="en-US" dirty="0" err="1" smtClean="0">
                <a:latin typeface="+mn-ea"/>
              </a:rPr>
              <a:t>권역형의</a:t>
            </a:r>
            <a:r>
              <a:rPr lang="ko-KR" altLang="en-US" dirty="0" smtClean="0">
                <a:latin typeface="+mn-ea"/>
              </a:rPr>
              <a:t> 경우</a:t>
            </a:r>
            <a:r>
              <a:rPr lang="en-US" altLang="ko-KR" dirty="0" smtClean="0">
                <a:latin typeface="+mn-ea"/>
              </a:rPr>
              <a:t>, 1</a:t>
            </a:r>
            <a:r>
              <a:rPr lang="ko-KR" altLang="en-US" dirty="0" smtClean="0">
                <a:latin typeface="+mn-ea"/>
              </a:rPr>
              <a:t>명씩 배치</a:t>
            </a:r>
            <a:r>
              <a:rPr lang="en-US" altLang="ko-KR" dirty="0" smtClean="0">
                <a:latin typeface="+mn-ea"/>
              </a:rPr>
              <a:t>) 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xmlns="" val="26354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내용 개체 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65401087"/>
              </p:ext>
            </p:extLst>
          </p:nvPr>
        </p:nvGraphicFramePr>
        <p:xfrm>
          <a:off x="457200" y="404664"/>
          <a:ext cx="8229600" cy="5361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68497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3" descr="E:\개인자료실\001_바_아이콘_소스\박스\000.png"/>
          <p:cNvPicPr>
            <a:picLocks noChangeAspect="1" noChangeArrowheads="1"/>
          </p:cNvPicPr>
          <p:nvPr/>
        </p:nvPicPr>
        <p:blipFill>
          <a:blip r:embed="rId3" cstate="print">
            <a:lum brigh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29" y="1643050"/>
            <a:ext cx="8568951" cy="10047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그룹 172"/>
          <p:cNvGrpSpPr/>
          <p:nvPr/>
        </p:nvGrpSpPr>
        <p:grpSpPr>
          <a:xfrm>
            <a:off x="2643174" y="1532542"/>
            <a:ext cx="3857652" cy="461045"/>
            <a:chOff x="676276" y="5949278"/>
            <a:chExt cx="2628900" cy="576055"/>
          </a:xfrm>
        </p:grpSpPr>
        <p:sp>
          <p:nvSpPr>
            <p:cNvPr id="30" name="모서리가 둥근 직사각형 29"/>
            <p:cNvSpPr/>
            <p:nvPr/>
          </p:nvSpPr>
          <p:spPr>
            <a:xfrm>
              <a:off x="676276" y="5949278"/>
              <a:ext cx="2628900" cy="576055"/>
            </a:xfrm>
            <a:prstGeom prst="roundRect">
              <a:avLst>
                <a:gd name="adj" fmla="val 50000"/>
              </a:avLst>
            </a:prstGeom>
            <a:pattFill prst="ltUpDiag">
              <a:fgClr>
                <a:srgbClr val="538DCD"/>
              </a:fgClr>
              <a:bgClr>
                <a:srgbClr val="0564CD"/>
              </a:bgClr>
            </a:pattFill>
            <a:ln w="38100">
              <a:solidFill>
                <a:schemeClr val="bg1"/>
              </a:solidFill>
            </a:ln>
            <a:effectLst>
              <a:outerShdw blurRad="25400" sx="101000" sy="101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우리나라 복지의 현 주소</a:t>
              </a:r>
            </a:p>
          </p:txBody>
        </p:sp>
        <p:pic>
          <p:nvPicPr>
            <p:cNvPr id="33" name="Picture 14" descr="E:\개인자료실\001_바_아이콘_소스\png_img\빛\빛광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787" y="5974027"/>
              <a:ext cx="2255876" cy="9410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그룹 76"/>
          <p:cNvGrpSpPr/>
          <p:nvPr/>
        </p:nvGrpSpPr>
        <p:grpSpPr>
          <a:xfrm>
            <a:off x="520769" y="932775"/>
            <a:ext cx="3122538" cy="460857"/>
            <a:chOff x="9525" y="336688"/>
            <a:chExt cx="4102220" cy="558662"/>
          </a:xfrm>
        </p:grpSpPr>
        <p:sp>
          <p:nvSpPr>
            <p:cNvPr id="18" name="직사각형 17"/>
            <p:cNvSpPr/>
            <p:nvPr/>
          </p:nvSpPr>
          <p:spPr bwMode="auto">
            <a:xfrm>
              <a:off x="12828" y="336688"/>
              <a:ext cx="4098917" cy="558662"/>
            </a:xfrm>
            <a:prstGeom prst="rect">
              <a:avLst/>
            </a:prstGeom>
            <a:gradFill rotWithShape="1">
              <a:gsLst>
                <a:gs pos="833">
                  <a:srgbClr val="FFFFFF">
                    <a:alpha val="30000"/>
                  </a:srgbClr>
                </a:gs>
                <a:gs pos="52000">
                  <a:srgbClr val="FFFFFF">
                    <a:lumMod val="85000"/>
                    <a:alpha val="48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21594000" scaled="0"/>
            </a:gradFill>
            <a:ln>
              <a:noFill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Y헤드라인M"/>
                <a:ea typeface="HY헤드라인M"/>
                <a:cs typeface="+mn-cs"/>
              </a:endParaRPr>
            </a:p>
          </p:txBody>
        </p:sp>
        <p:grpSp>
          <p:nvGrpSpPr>
            <p:cNvPr id="4" name="그룹 75"/>
            <p:cNvGrpSpPr/>
            <p:nvPr/>
          </p:nvGrpSpPr>
          <p:grpSpPr>
            <a:xfrm>
              <a:off x="9525" y="336688"/>
              <a:ext cx="3935812" cy="558662"/>
              <a:chOff x="130761" y="336688"/>
              <a:chExt cx="3814576" cy="558662"/>
            </a:xfrm>
          </p:grpSpPr>
          <p:cxnSp>
            <p:nvCxnSpPr>
              <p:cNvPr id="20" name="직선 연결선 19"/>
              <p:cNvCxnSpPr/>
              <p:nvPr/>
            </p:nvCxnSpPr>
            <p:spPr bwMode="auto">
              <a:xfrm flipH="1">
                <a:off x="130761" y="336688"/>
                <a:ext cx="3814576" cy="0"/>
              </a:xfrm>
              <a:prstGeom prst="line">
                <a:avLst/>
              </a:prstGeom>
              <a:solidFill>
                <a:srgbClr val="0066FF"/>
              </a:solidFill>
              <a:ln w="12700" cap="flat" cmpd="sng" algn="ctr">
                <a:gradFill>
                  <a:gsLst>
                    <a:gs pos="0">
                      <a:srgbClr val="FFFFFF">
                        <a:lumMod val="85000"/>
                      </a:srgbClr>
                    </a:gs>
                    <a:gs pos="35000">
                      <a:schemeClr val="bg1">
                        <a:lumMod val="85000"/>
                      </a:scheme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직선 연결선 20"/>
              <p:cNvCxnSpPr/>
              <p:nvPr/>
            </p:nvCxnSpPr>
            <p:spPr bwMode="auto">
              <a:xfrm flipH="1">
                <a:off x="130761" y="895350"/>
                <a:ext cx="3814576" cy="0"/>
              </a:xfrm>
              <a:prstGeom prst="line">
                <a:avLst/>
              </a:prstGeom>
              <a:solidFill>
                <a:srgbClr val="0066FF"/>
              </a:solidFill>
              <a:ln w="12700" cap="flat" cmpd="sng" algn="ctr">
                <a:gradFill>
                  <a:gsLst>
                    <a:gs pos="0">
                      <a:srgbClr val="FFFFFF">
                        <a:lumMod val="85000"/>
                      </a:srgbClr>
                    </a:gs>
                    <a:gs pos="35000">
                      <a:schemeClr val="bg1">
                        <a:lumMod val="85000"/>
                      </a:scheme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22" name="직사각형 21"/>
          <p:cNvSpPr/>
          <p:nvPr/>
        </p:nvSpPr>
        <p:spPr>
          <a:xfrm>
            <a:off x="988939" y="940867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200" b="1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현황분석</a:t>
            </a:r>
          </a:p>
        </p:txBody>
      </p:sp>
      <p:grpSp>
        <p:nvGrpSpPr>
          <p:cNvPr id="7" name="그룹 65"/>
          <p:cNvGrpSpPr/>
          <p:nvPr/>
        </p:nvGrpSpPr>
        <p:grpSpPr>
          <a:xfrm>
            <a:off x="380965" y="920578"/>
            <a:ext cx="630538" cy="479762"/>
            <a:chOff x="7237297" y="898753"/>
            <a:chExt cx="863093" cy="541975"/>
          </a:xfrm>
        </p:grpSpPr>
        <p:sp>
          <p:nvSpPr>
            <p:cNvPr id="26" name="육각형 25"/>
            <p:cNvSpPr/>
            <p:nvPr/>
          </p:nvSpPr>
          <p:spPr>
            <a:xfrm>
              <a:off x="7237297" y="898753"/>
              <a:ext cx="863093" cy="541975"/>
            </a:xfrm>
            <a:prstGeom prst="hexagon">
              <a:avLst/>
            </a:prstGeom>
            <a:solidFill>
              <a:srgbClr val="236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7" name="자유형 26"/>
            <p:cNvSpPr/>
            <p:nvPr/>
          </p:nvSpPr>
          <p:spPr>
            <a:xfrm>
              <a:off x="7261699" y="899657"/>
              <a:ext cx="633007" cy="455537"/>
            </a:xfrm>
            <a:custGeom>
              <a:avLst/>
              <a:gdLst>
                <a:gd name="connsiteX0" fmla="*/ 0 w 1745673"/>
                <a:gd name="connsiteY0" fmla="*/ 1282535 h 1282535"/>
                <a:gd name="connsiteX1" fmla="*/ 1745673 w 1745673"/>
                <a:gd name="connsiteY1" fmla="*/ 665018 h 1282535"/>
                <a:gd name="connsiteX2" fmla="*/ 1389413 w 1745673"/>
                <a:gd name="connsiteY2" fmla="*/ 0 h 1282535"/>
                <a:gd name="connsiteX3" fmla="*/ 23750 w 1745673"/>
                <a:gd name="connsiteY3" fmla="*/ 0 h 1282535"/>
                <a:gd name="connsiteX4" fmla="*/ 0 w 1745673"/>
                <a:gd name="connsiteY4" fmla="*/ 1282535 h 1282535"/>
                <a:gd name="connsiteX0" fmla="*/ 0 w 1389413"/>
                <a:gd name="connsiteY0" fmla="*/ 1282535 h 1282535"/>
                <a:gd name="connsiteX1" fmla="*/ 1389413 w 1389413"/>
                <a:gd name="connsiteY1" fmla="*/ 0 h 1282535"/>
                <a:gd name="connsiteX2" fmla="*/ 23750 w 1389413"/>
                <a:gd name="connsiteY2" fmla="*/ 0 h 1282535"/>
                <a:gd name="connsiteX3" fmla="*/ 0 w 1389413"/>
                <a:gd name="connsiteY3" fmla="*/ 1282535 h 1282535"/>
                <a:gd name="connsiteX0" fmla="*/ 0 w 1389413"/>
                <a:gd name="connsiteY0" fmla="*/ 1282535 h 1282535"/>
                <a:gd name="connsiteX1" fmla="*/ 1389413 w 1389413"/>
                <a:gd name="connsiteY1" fmla="*/ 0 h 1282535"/>
                <a:gd name="connsiteX2" fmla="*/ 405061 w 1389413"/>
                <a:gd name="connsiteY2" fmla="*/ 0 h 1282535"/>
                <a:gd name="connsiteX3" fmla="*/ 0 w 1389413"/>
                <a:gd name="connsiteY3" fmla="*/ 1282535 h 1282535"/>
                <a:gd name="connsiteX0" fmla="*/ 0 w 1308530"/>
                <a:gd name="connsiteY0" fmla="*/ 681681 h 681681"/>
                <a:gd name="connsiteX1" fmla="*/ 1308530 w 1308530"/>
                <a:gd name="connsiteY1" fmla="*/ 0 h 681681"/>
                <a:gd name="connsiteX2" fmla="*/ 324178 w 1308530"/>
                <a:gd name="connsiteY2" fmla="*/ 0 h 681681"/>
                <a:gd name="connsiteX3" fmla="*/ 0 w 1308530"/>
                <a:gd name="connsiteY3" fmla="*/ 681681 h 681681"/>
                <a:gd name="connsiteX0" fmla="*/ 0 w 1308530"/>
                <a:gd name="connsiteY0" fmla="*/ 681681 h 681681"/>
                <a:gd name="connsiteX1" fmla="*/ 703634 w 1308530"/>
                <a:gd name="connsiteY1" fmla="*/ 305392 h 681681"/>
                <a:gd name="connsiteX2" fmla="*/ 1308530 w 1308530"/>
                <a:gd name="connsiteY2" fmla="*/ 0 h 681681"/>
                <a:gd name="connsiteX3" fmla="*/ 324178 w 1308530"/>
                <a:gd name="connsiteY3" fmla="*/ 0 h 681681"/>
                <a:gd name="connsiteX4" fmla="*/ 0 w 1308530"/>
                <a:gd name="connsiteY4" fmla="*/ 681681 h 681681"/>
                <a:gd name="connsiteX0" fmla="*/ 0 w 1308530"/>
                <a:gd name="connsiteY0" fmla="*/ 681681 h 975576"/>
                <a:gd name="connsiteX1" fmla="*/ 160555 w 1308530"/>
                <a:gd name="connsiteY1" fmla="*/ 975576 h 975576"/>
                <a:gd name="connsiteX2" fmla="*/ 1308530 w 1308530"/>
                <a:gd name="connsiteY2" fmla="*/ 0 h 975576"/>
                <a:gd name="connsiteX3" fmla="*/ 324178 w 1308530"/>
                <a:gd name="connsiteY3" fmla="*/ 0 h 975576"/>
                <a:gd name="connsiteX4" fmla="*/ 0 w 1308530"/>
                <a:gd name="connsiteY4" fmla="*/ 681681 h 975576"/>
                <a:gd name="connsiteX0" fmla="*/ 0 w 1316041"/>
                <a:gd name="connsiteY0" fmla="*/ 681681 h 975576"/>
                <a:gd name="connsiteX1" fmla="*/ 160555 w 1316041"/>
                <a:gd name="connsiteY1" fmla="*/ 975576 h 975576"/>
                <a:gd name="connsiteX2" fmla="*/ 1308530 w 1316041"/>
                <a:gd name="connsiteY2" fmla="*/ 0 h 975576"/>
                <a:gd name="connsiteX3" fmla="*/ 1316041 w 1316041"/>
                <a:gd name="connsiteY3" fmla="*/ 4965 h 975576"/>
                <a:gd name="connsiteX4" fmla="*/ 324178 w 1316041"/>
                <a:gd name="connsiteY4" fmla="*/ 0 h 975576"/>
                <a:gd name="connsiteX5" fmla="*/ 0 w 1316041"/>
                <a:gd name="connsiteY5" fmla="*/ 681681 h 975576"/>
                <a:gd name="connsiteX0" fmla="*/ 0 w 1316041"/>
                <a:gd name="connsiteY0" fmla="*/ 681681 h 975576"/>
                <a:gd name="connsiteX1" fmla="*/ 160555 w 1316041"/>
                <a:gd name="connsiteY1" fmla="*/ 975576 h 975576"/>
                <a:gd name="connsiteX2" fmla="*/ 1308530 w 1316041"/>
                <a:gd name="connsiteY2" fmla="*/ 0 h 975576"/>
                <a:gd name="connsiteX3" fmla="*/ 1316041 w 1316041"/>
                <a:gd name="connsiteY3" fmla="*/ 4965 h 975576"/>
                <a:gd name="connsiteX4" fmla="*/ 144819 w 1316041"/>
                <a:gd name="connsiteY4" fmla="*/ 43152 h 975576"/>
                <a:gd name="connsiteX5" fmla="*/ 0 w 1316041"/>
                <a:gd name="connsiteY5" fmla="*/ 681681 h 975576"/>
                <a:gd name="connsiteX0" fmla="*/ 0 w 1316041"/>
                <a:gd name="connsiteY0" fmla="*/ 681681 h 1191337"/>
                <a:gd name="connsiteX1" fmla="*/ 149345 w 1316041"/>
                <a:gd name="connsiteY1" fmla="*/ 1191337 h 1191337"/>
                <a:gd name="connsiteX2" fmla="*/ 1308530 w 1316041"/>
                <a:gd name="connsiteY2" fmla="*/ 0 h 1191337"/>
                <a:gd name="connsiteX3" fmla="*/ 1316041 w 1316041"/>
                <a:gd name="connsiteY3" fmla="*/ 4965 h 1191337"/>
                <a:gd name="connsiteX4" fmla="*/ 144819 w 1316041"/>
                <a:gd name="connsiteY4" fmla="*/ 43152 h 1191337"/>
                <a:gd name="connsiteX5" fmla="*/ 0 w 1316041"/>
                <a:gd name="connsiteY5" fmla="*/ 681681 h 1191337"/>
                <a:gd name="connsiteX0" fmla="*/ 0 w 1360881"/>
                <a:gd name="connsiteY0" fmla="*/ 681681 h 1191337"/>
                <a:gd name="connsiteX1" fmla="*/ 194185 w 1360881"/>
                <a:gd name="connsiteY1" fmla="*/ 1191337 h 1191337"/>
                <a:gd name="connsiteX2" fmla="*/ 1353370 w 1360881"/>
                <a:gd name="connsiteY2" fmla="*/ 0 h 1191337"/>
                <a:gd name="connsiteX3" fmla="*/ 1360881 w 1360881"/>
                <a:gd name="connsiteY3" fmla="*/ 4965 h 1191337"/>
                <a:gd name="connsiteX4" fmla="*/ 189659 w 1360881"/>
                <a:gd name="connsiteY4" fmla="*/ 43152 h 1191337"/>
                <a:gd name="connsiteX5" fmla="*/ 0 w 1360881"/>
                <a:gd name="connsiteY5" fmla="*/ 681681 h 1191337"/>
                <a:gd name="connsiteX0" fmla="*/ 0 w 1360881"/>
                <a:gd name="connsiteY0" fmla="*/ 715927 h 1225583"/>
                <a:gd name="connsiteX1" fmla="*/ 194185 w 1360881"/>
                <a:gd name="connsiteY1" fmla="*/ 1225583 h 1225583"/>
                <a:gd name="connsiteX2" fmla="*/ 1353370 w 1360881"/>
                <a:gd name="connsiteY2" fmla="*/ 34246 h 1225583"/>
                <a:gd name="connsiteX3" fmla="*/ 1360881 w 1360881"/>
                <a:gd name="connsiteY3" fmla="*/ 39211 h 1225583"/>
                <a:gd name="connsiteX4" fmla="*/ 250734 w 1360881"/>
                <a:gd name="connsiteY4" fmla="*/ 0 h 1225583"/>
                <a:gd name="connsiteX5" fmla="*/ 0 w 1360881"/>
                <a:gd name="connsiteY5" fmla="*/ 715927 h 1225583"/>
                <a:gd name="connsiteX0" fmla="*/ 0 w 1384374"/>
                <a:gd name="connsiteY0" fmla="*/ 721865 h 1231521"/>
                <a:gd name="connsiteX1" fmla="*/ 194185 w 1384374"/>
                <a:gd name="connsiteY1" fmla="*/ 1231521 h 1231521"/>
                <a:gd name="connsiteX2" fmla="*/ 1353370 w 1384374"/>
                <a:gd name="connsiteY2" fmla="*/ 40184 h 1231521"/>
                <a:gd name="connsiteX3" fmla="*/ 1384374 w 1384374"/>
                <a:gd name="connsiteY3" fmla="*/ 0 h 1231521"/>
                <a:gd name="connsiteX4" fmla="*/ 250734 w 1384374"/>
                <a:gd name="connsiteY4" fmla="*/ 5938 h 1231521"/>
                <a:gd name="connsiteX5" fmla="*/ 0 w 1384374"/>
                <a:gd name="connsiteY5" fmla="*/ 721865 h 1231521"/>
                <a:gd name="connsiteX0" fmla="*/ 0 w 1384374"/>
                <a:gd name="connsiteY0" fmla="*/ 721865 h 1231521"/>
                <a:gd name="connsiteX1" fmla="*/ 194185 w 1384374"/>
                <a:gd name="connsiteY1" fmla="*/ 1231521 h 1231521"/>
                <a:gd name="connsiteX2" fmla="*/ 1353370 w 1384374"/>
                <a:gd name="connsiteY2" fmla="*/ 40184 h 1231521"/>
                <a:gd name="connsiteX3" fmla="*/ 1384374 w 1384374"/>
                <a:gd name="connsiteY3" fmla="*/ 0 h 1231521"/>
                <a:gd name="connsiteX4" fmla="*/ 208451 w 1384374"/>
                <a:gd name="connsiteY4" fmla="*/ 27795 h 1231521"/>
                <a:gd name="connsiteX5" fmla="*/ 0 w 1384374"/>
                <a:gd name="connsiteY5" fmla="*/ 721865 h 1231521"/>
                <a:gd name="connsiteX0" fmla="*/ 0 w 1384374"/>
                <a:gd name="connsiteY0" fmla="*/ 721865 h 1231521"/>
                <a:gd name="connsiteX1" fmla="*/ 194185 w 1384374"/>
                <a:gd name="connsiteY1" fmla="*/ 1231521 h 1231521"/>
                <a:gd name="connsiteX2" fmla="*/ 1353370 w 1384374"/>
                <a:gd name="connsiteY2" fmla="*/ 40184 h 1231521"/>
                <a:gd name="connsiteX3" fmla="*/ 1384374 w 1384374"/>
                <a:gd name="connsiteY3" fmla="*/ 0 h 1231521"/>
                <a:gd name="connsiteX4" fmla="*/ 229592 w 1384374"/>
                <a:gd name="connsiteY4" fmla="*/ 16868 h 1231521"/>
                <a:gd name="connsiteX5" fmla="*/ 0 w 1384374"/>
                <a:gd name="connsiteY5" fmla="*/ 721865 h 1231521"/>
                <a:gd name="connsiteX0" fmla="*/ 0 w 1384374"/>
                <a:gd name="connsiteY0" fmla="*/ 721865 h 1231521"/>
                <a:gd name="connsiteX1" fmla="*/ 194185 w 1384374"/>
                <a:gd name="connsiteY1" fmla="*/ 1231521 h 1231521"/>
                <a:gd name="connsiteX2" fmla="*/ 1384374 w 1384374"/>
                <a:gd name="connsiteY2" fmla="*/ 0 h 1231521"/>
                <a:gd name="connsiteX3" fmla="*/ 229592 w 1384374"/>
                <a:gd name="connsiteY3" fmla="*/ 16868 h 1231521"/>
                <a:gd name="connsiteX4" fmla="*/ 0 w 1384374"/>
                <a:gd name="connsiteY4" fmla="*/ 721865 h 1231521"/>
                <a:gd name="connsiteX0" fmla="*/ 0 w 1370280"/>
                <a:gd name="connsiteY0" fmla="*/ 704997 h 1214653"/>
                <a:gd name="connsiteX1" fmla="*/ 194185 w 1370280"/>
                <a:gd name="connsiteY1" fmla="*/ 1214653 h 1214653"/>
                <a:gd name="connsiteX2" fmla="*/ 1370280 w 1370280"/>
                <a:gd name="connsiteY2" fmla="*/ 4991 h 1214653"/>
                <a:gd name="connsiteX3" fmla="*/ 229592 w 1370280"/>
                <a:gd name="connsiteY3" fmla="*/ 0 h 1214653"/>
                <a:gd name="connsiteX4" fmla="*/ 0 w 1370280"/>
                <a:gd name="connsiteY4" fmla="*/ 704997 h 1214653"/>
                <a:gd name="connsiteX0" fmla="*/ 0 w 1370280"/>
                <a:gd name="connsiteY0" fmla="*/ 704949 h 1214605"/>
                <a:gd name="connsiteX1" fmla="*/ 194185 w 1370280"/>
                <a:gd name="connsiteY1" fmla="*/ 1214605 h 1214605"/>
                <a:gd name="connsiteX2" fmla="*/ 1370280 w 1370280"/>
                <a:gd name="connsiteY2" fmla="*/ 4943 h 1214605"/>
                <a:gd name="connsiteX3" fmla="*/ 314337 w 1370280"/>
                <a:gd name="connsiteY3" fmla="*/ 0 h 1214605"/>
                <a:gd name="connsiteX4" fmla="*/ 0 w 1370280"/>
                <a:gd name="connsiteY4" fmla="*/ 704949 h 1214605"/>
                <a:gd name="connsiteX0" fmla="*/ 0 w 1483074"/>
                <a:gd name="connsiteY0" fmla="*/ 719336 h 1214605"/>
                <a:gd name="connsiteX1" fmla="*/ 306979 w 1483074"/>
                <a:gd name="connsiteY1" fmla="*/ 1214605 h 1214605"/>
                <a:gd name="connsiteX2" fmla="*/ 1483074 w 1483074"/>
                <a:gd name="connsiteY2" fmla="*/ 4943 h 1214605"/>
                <a:gd name="connsiteX3" fmla="*/ 427131 w 1483074"/>
                <a:gd name="connsiteY3" fmla="*/ 0 h 1214605"/>
                <a:gd name="connsiteX4" fmla="*/ 0 w 1483074"/>
                <a:gd name="connsiteY4" fmla="*/ 719336 h 1214605"/>
                <a:gd name="connsiteX0" fmla="*/ 0 w 1370105"/>
                <a:gd name="connsiteY0" fmla="*/ 719382 h 1214605"/>
                <a:gd name="connsiteX1" fmla="*/ 194010 w 1370105"/>
                <a:gd name="connsiteY1" fmla="*/ 1214605 h 1214605"/>
                <a:gd name="connsiteX2" fmla="*/ 1370105 w 1370105"/>
                <a:gd name="connsiteY2" fmla="*/ 4943 h 1214605"/>
                <a:gd name="connsiteX3" fmla="*/ 314162 w 1370105"/>
                <a:gd name="connsiteY3" fmla="*/ 0 h 1214605"/>
                <a:gd name="connsiteX4" fmla="*/ 0 w 1370105"/>
                <a:gd name="connsiteY4" fmla="*/ 719382 h 1214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0105" h="1214605">
                  <a:moveTo>
                    <a:pt x="0" y="719382"/>
                  </a:moveTo>
                  <a:lnTo>
                    <a:pt x="194010" y="1214605"/>
                  </a:lnTo>
                  <a:lnTo>
                    <a:pt x="1370105" y="4943"/>
                  </a:lnTo>
                  <a:lnTo>
                    <a:pt x="314162" y="0"/>
                  </a:lnTo>
                  <a:lnTo>
                    <a:pt x="0" y="719382"/>
                  </a:lnTo>
                  <a:close/>
                </a:path>
              </a:pathLst>
            </a:custGeom>
            <a:gradFill>
              <a:gsLst>
                <a:gs pos="0">
                  <a:prstClr val="white">
                    <a:alpha val="25000"/>
                  </a:prstClr>
                </a:gs>
                <a:gs pos="100000">
                  <a:schemeClr val="bg1">
                    <a:alpha val="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20769" y="2086450"/>
            <a:ext cx="8157682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200"/>
              </a:spcAft>
              <a:defRPr/>
            </a:pPr>
            <a:r>
              <a:rPr lang="ko-KR" altLang="en-US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사회보장의 </a:t>
            </a:r>
            <a:r>
              <a:rPr lang="ko-KR" altLang="en-US" b="1" spc="-8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기본 틀은 완비되었으나</a:t>
            </a:r>
            <a:r>
              <a:rPr lang="en-US" altLang="ko-KR" b="1" spc="-8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, </a:t>
            </a:r>
            <a:r>
              <a:rPr lang="ko-KR" altLang="en-US" b="1" spc="-8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사회보험의 보장성은 낮고 복지 사각지대는 </a:t>
            </a:r>
            <a:endParaRPr lang="en-US" altLang="ko-KR" b="1" spc="-80" dirty="0" smtClean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  <a:p>
            <a:pPr>
              <a:spcAft>
                <a:spcPts val="200"/>
              </a:spcAft>
              <a:defRPr/>
            </a:pPr>
            <a:r>
              <a:rPr lang="ko-KR" altLang="en-US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사라지지 </a:t>
            </a:r>
            <a:r>
              <a:rPr lang="ko-KR" altLang="en-US" b="1" spc="-80" dirty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않는 등 복지수혜자의 복지 체감도는 </a:t>
            </a:r>
            <a:r>
              <a:rPr lang="ko-KR" altLang="en-US" b="1" spc="-8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낮음 </a:t>
            </a:r>
            <a:endParaRPr lang="ko-KR" altLang="en-US" b="1" spc="-8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+mj-ea"/>
              <a:ea typeface="+mj-ea"/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747838" y="18303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9" name="모서리가 둥근 직사각형 48"/>
          <p:cNvSpPr/>
          <p:nvPr/>
        </p:nvSpPr>
        <p:spPr>
          <a:xfrm>
            <a:off x="700059" y="2890834"/>
            <a:ext cx="2086003" cy="1555761"/>
          </a:xfrm>
          <a:prstGeom prst="roundRect">
            <a:avLst>
              <a:gd name="adj" fmla="val 6000"/>
            </a:avLst>
          </a:prstGeom>
          <a:pattFill prst="wdDnDiag">
            <a:fgClr>
              <a:srgbClr val="1A7FC6"/>
            </a:fgClr>
            <a:bgClr>
              <a:srgbClr val="0070C0"/>
            </a:bgClr>
          </a:patt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latin typeface="+mn-ea"/>
            </a:endParaRPr>
          </a:p>
        </p:txBody>
      </p:sp>
      <p:sp>
        <p:nvSpPr>
          <p:cNvPr id="50" name="모서리가 둥근 직사각형 49"/>
          <p:cNvSpPr/>
          <p:nvPr/>
        </p:nvSpPr>
        <p:spPr>
          <a:xfrm>
            <a:off x="700059" y="5248803"/>
            <a:ext cx="2086003" cy="1218693"/>
          </a:xfrm>
          <a:prstGeom prst="roundRect">
            <a:avLst>
              <a:gd name="adj" fmla="val 6000"/>
            </a:avLst>
          </a:prstGeom>
          <a:pattFill prst="wdDnDiag">
            <a:fgClr>
              <a:srgbClr val="859E50"/>
            </a:fgClr>
            <a:bgClr>
              <a:srgbClr val="77933C"/>
            </a:bgClr>
          </a:patt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latin typeface="+mn-ea"/>
            </a:endParaRPr>
          </a:p>
        </p:txBody>
      </p:sp>
      <p:sp>
        <p:nvSpPr>
          <p:cNvPr id="51" name="모서리가 둥근 직사각형 50"/>
          <p:cNvSpPr/>
          <p:nvPr/>
        </p:nvSpPr>
        <p:spPr>
          <a:xfrm>
            <a:off x="700059" y="4505424"/>
            <a:ext cx="2086003" cy="684549"/>
          </a:xfrm>
          <a:prstGeom prst="roundRect">
            <a:avLst>
              <a:gd name="adj" fmla="val 12060"/>
            </a:avLst>
          </a:prstGeom>
          <a:pattFill prst="wdDnDiag">
            <a:fgClr>
              <a:srgbClr val="4691A6"/>
            </a:fgClr>
            <a:bgClr>
              <a:srgbClr val="31859C"/>
            </a:bgClr>
          </a:patt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>
              <a:latin typeface="+mn-ea"/>
            </a:endParaRPr>
          </a:p>
        </p:txBody>
      </p:sp>
      <p:sp>
        <p:nvSpPr>
          <p:cNvPr id="54" name="모서리가 둥근 직사각형 53"/>
          <p:cNvSpPr/>
          <p:nvPr/>
        </p:nvSpPr>
        <p:spPr>
          <a:xfrm>
            <a:off x="2838450" y="2890834"/>
            <a:ext cx="5576914" cy="1555761"/>
          </a:xfrm>
          <a:prstGeom prst="roundRect">
            <a:avLst>
              <a:gd name="adj" fmla="val 6000"/>
            </a:avLst>
          </a:prstGeom>
          <a:solidFill>
            <a:schemeClr val="bg1">
              <a:alpha val="87000"/>
            </a:schemeClr>
          </a:solidFill>
          <a:ln w="3175">
            <a:solidFill>
              <a:schemeClr val="tx1">
                <a:lumMod val="50000"/>
                <a:lumOff val="50000"/>
              </a:schemeClr>
            </a:solidFill>
          </a:ln>
          <a:effectLst/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 dirty="0">
              <a:latin typeface="HY견고딕" panose="02030600000101010101" pitchFamily="18" charset="-127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5" name="모서리가 둥근 직사각형 54"/>
          <p:cNvSpPr/>
          <p:nvPr/>
        </p:nvSpPr>
        <p:spPr>
          <a:xfrm>
            <a:off x="2838450" y="5248803"/>
            <a:ext cx="5576914" cy="1218693"/>
          </a:xfrm>
          <a:prstGeom prst="roundRect">
            <a:avLst>
              <a:gd name="adj" fmla="val 6000"/>
            </a:avLst>
          </a:prstGeom>
          <a:solidFill>
            <a:schemeClr val="bg1">
              <a:alpha val="87000"/>
            </a:schemeClr>
          </a:solidFill>
          <a:ln w="3175">
            <a:solidFill>
              <a:schemeClr val="tx1">
                <a:lumMod val="50000"/>
                <a:lumOff val="50000"/>
              </a:schemeClr>
            </a:solidFill>
          </a:ln>
          <a:effectLst/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 dirty="0">
              <a:latin typeface="HY견고딕" panose="02030600000101010101" pitchFamily="18" charset="-127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2838450" y="4505424"/>
            <a:ext cx="5576914" cy="684549"/>
          </a:xfrm>
          <a:prstGeom prst="roundRect">
            <a:avLst>
              <a:gd name="adj" fmla="val 12060"/>
            </a:avLst>
          </a:prstGeom>
          <a:solidFill>
            <a:schemeClr val="bg1">
              <a:alpha val="87000"/>
            </a:schemeClr>
          </a:solidFill>
          <a:ln w="3175">
            <a:solidFill>
              <a:schemeClr val="tx1">
                <a:lumMod val="50000"/>
                <a:lumOff val="50000"/>
              </a:schemeClr>
            </a:solidFill>
          </a:ln>
          <a:effectLst/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b="1" dirty="0">
              <a:latin typeface="HY견고딕" panose="02030600000101010101" pitchFamily="18" charset="-127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86316" y="3363698"/>
            <a:ext cx="17023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latinLnBrk="0">
              <a:defRPr/>
            </a:pPr>
            <a:r>
              <a:rPr lang="en-US" altLang="ko-KR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1</a:t>
            </a:r>
            <a:r>
              <a:rPr lang="ko-KR" altLang="en-US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차 </a:t>
            </a:r>
            <a:r>
              <a:rPr lang="ko-KR" altLang="en-US" b="1" spc="-80" dirty="0" err="1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사회안전망</a:t>
            </a:r>
            <a:endParaRPr lang="ko-KR" altLang="en-US" b="1" spc="-80" dirty="0" smtClean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bg1"/>
              </a:solidFill>
              <a:latin typeface="+mn-ea"/>
            </a:endParaRPr>
          </a:p>
          <a:p>
            <a:pPr algn="ctr" latinLnBrk="0">
              <a:defRPr/>
            </a:pPr>
            <a:r>
              <a:rPr lang="en-US" altLang="ko-KR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(5</a:t>
            </a:r>
            <a:r>
              <a:rPr lang="ko-KR" altLang="en-US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대 사회보험</a:t>
            </a:r>
            <a:r>
              <a:rPr lang="en-US" altLang="ko-KR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00074" y="4523184"/>
            <a:ext cx="1874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latinLnBrk="0">
              <a:defRPr/>
            </a:pPr>
            <a:r>
              <a:rPr lang="en-US" altLang="ko-KR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2</a:t>
            </a:r>
            <a:r>
              <a:rPr lang="ko-KR" altLang="en-US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차 </a:t>
            </a:r>
            <a:r>
              <a:rPr lang="ko-KR" altLang="en-US" b="1" spc="-80" dirty="0" err="1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사회안전망</a:t>
            </a:r>
            <a:endParaRPr lang="ko-KR" altLang="en-US" b="1" spc="-80" dirty="0" smtClean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bg1"/>
              </a:solidFill>
              <a:latin typeface="+mn-ea"/>
            </a:endParaRPr>
          </a:p>
          <a:p>
            <a:pPr algn="ctr" latinLnBrk="0">
              <a:defRPr/>
            </a:pPr>
            <a:r>
              <a:rPr lang="en-US" altLang="ko-KR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(</a:t>
            </a:r>
            <a:r>
              <a:rPr lang="ko-KR" altLang="en-US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사회복지서비스</a:t>
            </a:r>
            <a:r>
              <a:rPr lang="en-US" altLang="ko-KR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)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86316" y="5497313"/>
            <a:ext cx="17023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latinLnBrk="0">
              <a:defRPr/>
            </a:pPr>
            <a:r>
              <a:rPr lang="en-US" altLang="ko-KR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3</a:t>
            </a:r>
            <a:r>
              <a:rPr lang="ko-KR" altLang="en-US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차 </a:t>
            </a:r>
            <a:r>
              <a:rPr lang="ko-KR" altLang="en-US" b="1" spc="-80" dirty="0" err="1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사회안전망</a:t>
            </a:r>
            <a:endParaRPr lang="ko-KR" altLang="en-US" b="1" spc="-80" dirty="0" smtClean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bg1"/>
              </a:solidFill>
              <a:latin typeface="+mn-ea"/>
            </a:endParaRPr>
          </a:p>
          <a:p>
            <a:pPr algn="ctr" latinLnBrk="0">
              <a:defRPr/>
            </a:pPr>
            <a:r>
              <a:rPr lang="en-US" altLang="ko-KR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(</a:t>
            </a:r>
            <a:r>
              <a:rPr lang="ko-KR" altLang="en-US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공공부조</a:t>
            </a:r>
            <a:r>
              <a:rPr lang="en-US" altLang="ko-KR" b="1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)</a:t>
            </a:r>
          </a:p>
        </p:txBody>
      </p:sp>
      <p:sp>
        <p:nvSpPr>
          <p:cNvPr id="61" name="직사각형 60"/>
          <p:cNvSpPr/>
          <p:nvPr/>
        </p:nvSpPr>
        <p:spPr>
          <a:xfrm>
            <a:off x="2957500" y="2937522"/>
            <a:ext cx="59221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latinLnBrk="0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국민건강보험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(‘77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 시행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, ’89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 전국민 확대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</a:t>
            </a:r>
          </a:p>
          <a:p>
            <a:pPr lvl="0" eaLnBrk="0" fontAlgn="base" latinLnBrk="0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국민연금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(‘88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 시행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, ’99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 전국민 확대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</a:t>
            </a:r>
          </a:p>
          <a:p>
            <a:pPr lvl="0" eaLnBrk="0" fontAlgn="base" latinLnBrk="0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600" b="1" spc="-8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산업재해보상보험</a:t>
            </a:r>
            <a:r>
              <a:rPr lang="en-US" altLang="ko-KR" sz="1600" b="1" spc="-8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(‘64</a:t>
            </a:r>
            <a:r>
              <a:rPr lang="ko-KR" altLang="en-US" sz="1600" b="1" spc="-8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 시행</a:t>
            </a:r>
            <a:r>
              <a:rPr lang="en-US" altLang="ko-KR" sz="1600" b="1" spc="-8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, ’00</a:t>
            </a:r>
            <a:r>
              <a:rPr lang="ko-KR" altLang="en-US" sz="1600" b="1" spc="-8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 </a:t>
            </a:r>
            <a:r>
              <a:rPr lang="en-US" altLang="ko-KR" sz="1600" b="1" spc="-8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1</a:t>
            </a:r>
            <a:r>
              <a:rPr lang="ko-KR" altLang="en-US" sz="1600" b="1" spc="-80" dirty="0" err="1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인이상</a:t>
            </a:r>
            <a:r>
              <a:rPr lang="ko-KR" altLang="en-US" sz="1600" b="1" spc="-8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사업장 확대</a:t>
            </a:r>
            <a:r>
              <a:rPr lang="en-US" altLang="ko-KR" sz="1600" b="1" spc="-8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</a:t>
            </a:r>
          </a:p>
          <a:p>
            <a:pPr lvl="0" eaLnBrk="0" fontAlgn="base" latinLnBrk="0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고용보험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(‘95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 도입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, ’98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 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1</a:t>
            </a:r>
            <a:r>
              <a:rPr lang="ko-KR" altLang="en-US" sz="1600" b="1" dirty="0" err="1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인이상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사업장 확대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</a:t>
            </a:r>
          </a:p>
          <a:p>
            <a:pPr lvl="0" eaLnBrk="0" fontAlgn="base" latinLnBrk="0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노인장기요양보험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(‘08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 시행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2957500" y="4513913"/>
            <a:ext cx="5922130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latinLnBrk="0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노인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/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아동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/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장애인 돌봄 등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(‘07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 </a:t>
            </a:r>
            <a:r>
              <a:rPr lang="ko-KR" altLang="en-US" sz="1600" b="1" dirty="0" err="1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전자바우처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시행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</a:t>
            </a:r>
          </a:p>
          <a:p>
            <a:pPr lvl="0" eaLnBrk="0" fontAlgn="base" latinLnBrk="0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긴급복지제도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(‘06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 시행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</a:t>
            </a:r>
          </a:p>
        </p:txBody>
      </p:sp>
      <p:sp>
        <p:nvSpPr>
          <p:cNvPr id="63" name="직사각형 62"/>
          <p:cNvSpPr/>
          <p:nvPr/>
        </p:nvSpPr>
        <p:spPr>
          <a:xfrm>
            <a:off x="2957500" y="5261618"/>
            <a:ext cx="5922130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latinLnBrk="0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</a:t>
            </a:r>
            <a:r>
              <a:rPr lang="ko-KR" altLang="en-US" sz="1600" b="1" spc="-8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국민기초생활보장제도</a:t>
            </a:r>
            <a:r>
              <a:rPr lang="en-US" altLang="ko-KR" sz="1600" b="1" spc="-8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(‘00</a:t>
            </a:r>
            <a:r>
              <a:rPr lang="ko-KR" altLang="en-US" sz="1600" b="1" spc="-8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 시행</a:t>
            </a:r>
            <a:r>
              <a:rPr lang="en-US" altLang="ko-KR" sz="1600" b="1" spc="-8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), </a:t>
            </a:r>
            <a:r>
              <a:rPr lang="ko-KR" altLang="en-US" sz="1600" b="1" spc="-8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맞춤형 급여 개편</a:t>
            </a:r>
            <a:r>
              <a:rPr lang="en-US" altLang="ko-KR" sz="1600" b="1" spc="-8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(’15</a:t>
            </a:r>
            <a:r>
              <a:rPr lang="ko-KR" altLang="en-US" sz="1600" b="1" spc="-8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</a:t>
            </a:r>
            <a:r>
              <a:rPr lang="en-US" altLang="ko-KR" sz="1600" b="1" spc="-80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</a:t>
            </a:r>
          </a:p>
          <a:p>
            <a:pPr lvl="0" eaLnBrk="0" fontAlgn="base" latinLnBrk="0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의료급여제도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(‘77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 시행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</a:t>
            </a:r>
          </a:p>
          <a:p>
            <a:pPr lvl="0" eaLnBrk="0" fontAlgn="base" latinLnBrk="0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기초노령연금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(‘08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 시행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), 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기초연금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(’14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</a:t>
            </a:r>
          </a:p>
          <a:p>
            <a:pPr lvl="0" eaLnBrk="0" fontAlgn="base" latinLnBrk="0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장애인연금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(‘10</a:t>
            </a:r>
            <a:r>
              <a:rPr lang="ko-KR" altLang="en-US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년 시행</a:t>
            </a:r>
            <a:r>
              <a:rPr lang="en-US" altLang="ko-KR" sz="1600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)</a:t>
            </a:r>
          </a:p>
        </p:txBody>
      </p:sp>
      <p:grpSp>
        <p:nvGrpSpPr>
          <p:cNvPr id="8" name="그룹 64"/>
          <p:cNvGrpSpPr/>
          <p:nvPr/>
        </p:nvGrpSpPr>
        <p:grpSpPr>
          <a:xfrm>
            <a:off x="2641555" y="3279244"/>
            <a:ext cx="314606" cy="787935"/>
            <a:chOff x="6833989" y="2599571"/>
            <a:chExt cx="494882" cy="1463297"/>
          </a:xfrm>
        </p:grpSpPr>
        <p:sp>
          <p:nvSpPr>
            <p:cNvPr id="66" name="타원 65"/>
            <p:cNvSpPr/>
            <p:nvPr/>
          </p:nvSpPr>
          <p:spPr>
            <a:xfrm>
              <a:off x="6833989" y="2599571"/>
              <a:ext cx="137716" cy="183447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7" name="타원 66"/>
            <p:cNvSpPr/>
            <p:nvPr/>
          </p:nvSpPr>
          <p:spPr>
            <a:xfrm>
              <a:off x="7191155" y="2599571"/>
              <a:ext cx="137716" cy="183447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68" name="모서리가 둥근 직사각형 67"/>
            <p:cNvSpPr/>
            <p:nvPr/>
          </p:nvSpPr>
          <p:spPr>
            <a:xfrm>
              <a:off x="6878635" y="2646493"/>
              <a:ext cx="410687" cy="896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타원 68"/>
            <p:cNvSpPr/>
            <p:nvPr/>
          </p:nvSpPr>
          <p:spPr>
            <a:xfrm>
              <a:off x="6833989" y="3879421"/>
              <a:ext cx="137716" cy="183447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타원 69"/>
            <p:cNvSpPr/>
            <p:nvPr/>
          </p:nvSpPr>
          <p:spPr>
            <a:xfrm>
              <a:off x="7191149" y="3879418"/>
              <a:ext cx="137716" cy="183447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1" name="모서리가 둥근 직사각형 70"/>
            <p:cNvSpPr/>
            <p:nvPr/>
          </p:nvSpPr>
          <p:spPr>
            <a:xfrm>
              <a:off x="6878635" y="3926341"/>
              <a:ext cx="410688" cy="896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그룹 72"/>
          <p:cNvGrpSpPr/>
          <p:nvPr/>
        </p:nvGrpSpPr>
        <p:grpSpPr>
          <a:xfrm>
            <a:off x="2641555" y="5474757"/>
            <a:ext cx="314606" cy="787935"/>
            <a:chOff x="6833989" y="2599571"/>
            <a:chExt cx="494882" cy="1463297"/>
          </a:xfrm>
        </p:grpSpPr>
        <p:sp>
          <p:nvSpPr>
            <p:cNvPr id="74" name="타원 73"/>
            <p:cNvSpPr/>
            <p:nvPr/>
          </p:nvSpPr>
          <p:spPr>
            <a:xfrm>
              <a:off x="6833989" y="2599571"/>
              <a:ext cx="137716" cy="183447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타원 74"/>
            <p:cNvSpPr/>
            <p:nvPr/>
          </p:nvSpPr>
          <p:spPr>
            <a:xfrm>
              <a:off x="7191155" y="2599571"/>
              <a:ext cx="137716" cy="183447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6" name="모서리가 둥근 직사각형 75"/>
            <p:cNvSpPr/>
            <p:nvPr/>
          </p:nvSpPr>
          <p:spPr>
            <a:xfrm>
              <a:off x="6878635" y="2646493"/>
              <a:ext cx="410687" cy="896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타원 76"/>
            <p:cNvSpPr/>
            <p:nvPr/>
          </p:nvSpPr>
          <p:spPr>
            <a:xfrm>
              <a:off x="6833989" y="3879421"/>
              <a:ext cx="137716" cy="183447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79" name="타원 78"/>
            <p:cNvSpPr/>
            <p:nvPr/>
          </p:nvSpPr>
          <p:spPr>
            <a:xfrm>
              <a:off x="7191149" y="3879418"/>
              <a:ext cx="137716" cy="183447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모서리가 둥근 직사각형 79"/>
            <p:cNvSpPr/>
            <p:nvPr/>
          </p:nvSpPr>
          <p:spPr>
            <a:xfrm>
              <a:off x="6878635" y="3926341"/>
              <a:ext cx="410688" cy="8960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0" name="그룹 89"/>
          <p:cNvGrpSpPr/>
          <p:nvPr/>
        </p:nvGrpSpPr>
        <p:grpSpPr>
          <a:xfrm>
            <a:off x="2641555" y="4641305"/>
            <a:ext cx="314606" cy="420013"/>
            <a:chOff x="2641555" y="4641305"/>
            <a:chExt cx="314606" cy="420013"/>
          </a:xfrm>
        </p:grpSpPr>
        <p:grpSp>
          <p:nvGrpSpPr>
            <p:cNvPr id="11" name="그룹 88"/>
            <p:cNvGrpSpPr/>
            <p:nvPr/>
          </p:nvGrpSpPr>
          <p:grpSpPr>
            <a:xfrm>
              <a:off x="2641555" y="4641305"/>
              <a:ext cx="314606" cy="98780"/>
              <a:chOff x="2641555" y="4641305"/>
              <a:chExt cx="314606" cy="98780"/>
            </a:xfrm>
          </p:grpSpPr>
          <p:sp>
            <p:nvSpPr>
              <p:cNvPr id="82" name="타원 81"/>
              <p:cNvSpPr/>
              <p:nvPr/>
            </p:nvSpPr>
            <p:spPr>
              <a:xfrm>
                <a:off x="2641555" y="4641305"/>
                <a:ext cx="87549" cy="9878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  <a:alpha val="5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타원 82"/>
              <p:cNvSpPr/>
              <p:nvPr/>
            </p:nvSpPr>
            <p:spPr>
              <a:xfrm>
                <a:off x="2868612" y="4641305"/>
                <a:ext cx="87549" cy="9878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  <a:alpha val="5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모서리가 둥근 직사각형 83"/>
              <p:cNvSpPr/>
              <p:nvPr/>
            </p:nvSpPr>
            <p:spPr>
              <a:xfrm>
                <a:off x="2669937" y="4666571"/>
                <a:ext cx="261082" cy="4824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  <a:headEnd/>
                <a:tailEnd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" name="그룹 87"/>
            <p:cNvGrpSpPr/>
            <p:nvPr/>
          </p:nvGrpSpPr>
          <p:grpSpPr>
            <a:xfrm>
              <a:off x="2641555" y="4962536"/>
              <a:ext cx="314602" cy="98782"/>
              <a:chOff x="2641555" y="5330458"/>
              <a:chExt cx="314602" cy="98782"/>
            </a:xfrm>
          </p:grpSpPr>
          <p:sp>
            <p:nvSpPr>
              <p:cNvPr id="85" name="타원 84"/>
              <p:cNvSpPr/>
              <p:nvPr/>
            </p:nvSpPr>
            <p:spPr>
              <a:xfrm>
                <a:off x="2641555" y="5330460"/>
                <a:ext cx="87549" cy="9878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  <a:alpha val="5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6" name="타원 85"/>
              <p:cNvSpPr/>
              <p:nvPr/>
            </p:nvSpPr>
            <p:spPr>
              <a:xfrm>
                <a:off x="2868608" y="5330458"/>
                <a:ext cx="87549" cy="9878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  <a:alpha val="5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모서리가 둥근 직사각형 86"/>
              <p:cNvSpPr/>
              <p:nvPr/>
            </p:nvSpPr>
            <p:spPr>
              <a:xfrm>
                <a:off x="2669937" y="5355725"/>
                <a:ext cx="261082" cy="4824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  <a:headEnd/>
                <a:tailEnd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6183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file21.uf.tistory.com/image/23760E4A5715D7750B7F5A"/>
          <p:cNvPicPr>
            <a:picLocks noChangeAspect="1" noChangeArrowheads="1"/>
          </p:cNvPicPr>
          <p:nvPr/>
        </p:nvPicPr>
        <p:blipFill>
          <a:blip r:embed="rId3" cstate="print"/>
          <a:srcRect b="3047"/>
          <a:stretch>
            <a:fillRect/>
          </a:stretch>
        </p:blipFill>
        <p:spPr bwMode="auto">
          <a:xfrm>
            <a:off x="0" y="503262"/>
            <a:ext cx="9144000" cy="6354738"/>
          </a:xfrm>
          <a:prstGeom prst="rect">
            <a:avLst/>
          </a:prstGeom>
          <a:noFill/>
        </p:spPr>
      </p:pic>
      <p:sp>
        <p:nvSpPr>
          <p:cNvPr id="11" name="직사각형 10"/>
          <p:cNvSpPr/>
          <p:nvPr/>
        </p:nvSpPr>
        <p:spPr bwMode="auto">
          <a:xfrm>
            <a:off x="-129472" y="4041731"/>
            <a:ext cx="9273472" cy="841312"/>
          </a:xfrm>
          <a:prstGeom prst="rect">
            <a:avLst/>
          </a:prstGeom>
          <a:gradFill rotWithShape="1">
            <a:gsLst>
              <a:gs pos="833">
                <a:srgbClr val="FFFFFF">
                  <a:alpha val="0"/>
                </a:srgbClr>
              </a:gs>
              <a:gs pos="69550">
                <a:srgbClr val="FFFFFF"/>
              </a:gs>
              <a:gs pos="33000">
                <a:schemeClr val="bg1"/>
              </a:gs>
              <a:gs pos="100000">
                <a:srgbClr val="FFFFFF">
                  <a:alpha val="0"/>
                </a:srgbClr>
              </a:gs>
            </a:gsLst>
            <a:lin ang="21594000" scaled="0"/>
          </a:gradFill>
          <a:ln>
            <a:noFill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>
            <a:bevelT w="0" h="0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atinLnBrk="0">
              <a:defRPr/>
            </a:pPr>
            <a:endParaRPr lang="ko-KR" altLang="en-US" b="1" kern="0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38558" y="87598"/>
            <a:ext cx="6826549" cy="584727"/>
          </a:xfrm>
          <a:prstGeom prst="rect">
            <a:avLst/>
          </a:prstGeom>
          <a:effectLst>
            <a:outerShdw blurRad="76200" dir="5400000" algn="ctr" rotWithShape="0">
              <a:srgbClr val="000000"/>
            </a:outerShdw>
          </a:effectLst>
        </p:spPr>
        <p:txBody>
          <a:bodyPr anchor="ctr" anchorCtr="0"/>
          <a:lstStyle/>
          <a:p>
            <a:pPr eaLnBrk="0" latinLnBrk="0" hangingPunct="0"/>
            <a:r>
              <a:rPr lang="ko-KR" altLang="en-US" sz="3200" b="1" kern="0" dirty="0" smtClean="0">
                <a:gradFill>
                  <a:gsLst>
                    <a:gs pos="100000">
                      <a:schemeClr val="bg1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latin typeface="+mn-ea"/>
              </a:rPr>
              <a:t>추진개요</a:t>
            </a:r>
            <a:endParaRPr lang="ko-KR" altLang="en-US" sz="3200" b="1" kern="0" dirty="0">
              <a:gradFill>
                <a:gsLst>
                  <a:gs pos="10000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21594000" scaled="0"/>
              </a:gradFill>
              <a:latin typeface="+mn-ea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412544" y="963070"/>
            <a:ext cx="6308028" cy="830948"/>
          </a:xfrm>
          <a:prstGeom prst="rect">
            <a:avLst/>
          </a:prstGeom>
        </p:spPr>
        <p:txBody>
          <a:bodyPr wrap="none" lIns="91386" tIns="45696" rIns="91386" bIns="45696" anchor="ctr">
            <a:spAutoFit/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sz="4800" spc="-100" dirty="0" smtClean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104876"/>
                    </a:gs>
                  </a:gsLst>
                  <a:lin ang="2700000" scaled="1"/>
                  <a:tileRect/>
                </a:gra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왜</a:t>
            </a:r>
            <a:r>
              <a:rPr lang="en-US" altLang="ko-KR" sz="4800" spc="-100" dirty="0" smtClean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104876"/>
                    </a:gs>
                  </a:gsLst>
                  <a:lin ang="2700000" scaled="1"/>
                  <a:tileRect/>
                </a:gra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! </a:t>
            </a:r>
            <a:r>
              <a:rPr lang="ko-KR" altLang="en-US" sz="3600" spc="-100" dirty="0" smtClean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104876"/>
                    </a:gs>
                  </a:gsLst>
                  <a:lin ang="2700000" scaled="1"/>
                  <a:tileRect/>
                </a:gra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 </a:t>
            </a:r>
            <a:r>
              <a:rPr lang="ko-KR" altLang="en-US" sz="3600" spc="-100" dirty="0" err="1" smtClean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104876"/>
                    </a:gs>
                  </a:gsLst>
                  <a:lin ang="2700000" scaled="1"/>
                  <a:tileRect/>
                </a:gra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읍면동</a:t>
            </a:r>
            <a:r>
              <a:rPr lang="ko-KR" altLang="en-US" sz="3600" spc="-100" dirty="0" smtClean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104876"/>
                    </a:gs>
                  </a:gsLst>
                  <a:lin ang="2700000" scaled="1"/>
                  <a:tileRect/>
                </a:gra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 복지허브화인가</a:t>
            </a:r>
            <a:r>
              <a:rPr lang="ko-KR" altLang="ko-KR" sz="3600" spc="-100" dirty="0" smtClean="0">
                <a:gradFill flip="none" rotWithShape="1">
                  <a:gsLst>
                    <a:gs pos="0">
                      <a:prstClr val="black"/>
                    </a:gs>
                    <a:gs pos="100000">
                      <a:srgbClr val="104876"/>
                    </a:gs>
                  </a:gsLst>
                  <a:lin ang="2700000" scaled="1"/>
                  <a:tileRect/>
                </a:gra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?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203615" y="4126222"/>
            <a:ext cx="67297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ko-KR" b="1" spc="-10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0"/>
                </a:gradFill>
              </a:rPr>
              <a:t>복지수요는 폭증하고 있지만 </a:t>
            </a:r>
            <a:r>
              <a:rPr lang="ko-KR" altLang="ko-KR" b="1" spc="-100" dirty="0" err="1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0"/>
                </a:gradFill>
              </a:rPr>
              <a:t>읍면동</a:t>
            </a:r>
            <a:r>
              <a:rPr lang="ko-KR" altLang="ko-KR" b="1" spc="-10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0"/>
                </a:gradFill>
              </a:rPr>
              <a:t> 복지인력은 2~3명에 불과하여 </a:t>
            </a:r>
            <a:r>
              <a:rPr lang="en-US" altLang="ko-KR" b="1" spc="-10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0"/>
                </a:gradFill>
              </a:rPr>
              <a:t/>
            </a:r>
            <a:br>
              <a:rPr lang="en-US" altLang="ko-KR" b="1" spc="-10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0"/>
                </a:gradFill>
              </a:rPr>
            </a:br>
            <a:r>
              <a:rPr lang="ko-KR" altLang="ko-KR" b="1" spc="-10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0"/>
                </a:gradFill>
              </a:rPr>
              <a:t>복지서비스를 </a:t>
            </a:r>
            <a:r>
              <a:rPr lang="ko-KR" altLang="en-US" b="1" spc="-10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0"/>
                </a:gradFill>
              </a:rPr>
              <a:t>제대로 받지 </a:t>
            </a:r>
            <a:r>
              <a:rPr lang="ko-KR" altLang="ko-KR" b="1" spc="-10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0"/>
                </a:gradFill>
              </a:rPr>
              <a:t>못하는 빈곤위기가족 상존</a:t>
            </a:r>
          </a:p>
        </p:txBody>
      </p:sp>
      <p:sp>
        <p:nvSpPr>
          <p:cNvPr id="12" name="직사각형 11"/>
          <p:cNvSpPr/>
          <p:nvPr/>
        </p:nvSpPr>
        <p:spPr bwMode="auto">
          <a:xfrm>
            <a:off x="-129472" y="5010110"/>
            <a:ext cx="9273472" cy="841312"/>
          </a:xfrm>
          <a:prstGeom prst="rect">
            <a:avLst/>
          </a:prstGeom>
          <a:gradFill rotWithShape="1">
            <a:gsLst>
              <a:gs pos="833">
                <a:srgbClr val="FFFFFF">
                  <a:alpha val="0"/>
                </a:srgbClr>
              </a:gs>
              <a:gs pos="69550">
                <a:srgbClr val="FFFFFF"/>
              </a:gs>
              <a:gs pos="33000">
                <a:schemeClr val="bg1"/>
              </a:gs>
              <a:gs pos="100000">
                <a:srgbClr val="FFFFFF">
                  <a:alpha val="0"/>
                </a:srgbClr>
              </a:gs>
            </a:gsLst>
            <a:lin ang="21594000" scaled="0"/>
          </a:gradFill>
          <a:ln>
            <a:noFill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>
            <a:bevelT w="0" h="0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atinLnBrk="0">
              <a:defRPr/>
            </a:pPr>
            <a:endParaRPr lang="ko-KR" altLang="en-US" b="1" kern="0" dirty="0">
              <a:solidFill>
                <a:srgbClr val="FF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786834" y="5094231"/>
            <a:ext cx="75632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ko-KR" b="1" spc="-10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0"/>
                </a:gradFill>
              </a:rPr>
              <a:t>찾아오는 민원인의 신청·접수를 처리하던 곳에서 먼저 찾아가 대상자의</a:t>
            </a:r>
            <a:endParaRPr lang="en-US" altLang="ko-KR" b="1" spc="-100" dirty="0" smtClean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5400000" scaled="0"/>
              </a:gradFill>
            </a:endParaRPr>
          </a:p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ko-KR" b="1" spc="-100" dirty="0" smtClean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0"/>
                </a:gradFill>
              </a:rPr>
              <a:t>복지와 건강을 살피고 복지대상을 발굴 하는 등의 맞춤형 복지서비스를 제공</a:t>
            </a:r>
          </a:p>
        </p:txBody>
      </p:sp>
      <p:sp>
        <p:nvSpPr>
          <p:cNvPr id="10" name="양쪽 모서리가 둥근 사각형 9"/>
          <p:cNvSpPr/>
          <p:nvPr/>
        </p:nvSpPr>
        <p:spPr>
          <a:xfrm>
            <a:off x="4442921" y="6692900"/>
            <a:ext cx="247192" cy="166592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310551" y="6663204"/>
            <a:ext cx="5228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900BA12-0DA2-47CE-9838-1355E126FFDF}" type="slidenum">
              <a:rPr lang="ko-KR" altLang="en-US" sz="9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ctr"/>
              <a:t>5</a:t>
            </a:fld>
            <a:endParaRPr lang="ko-KR" altLang="en-US" sz="9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85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alki.co.kr/wp-content/uploads/2016/01/malki_012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7526"/>
          <a:stretch/>
        </p:blipFill>
        <p:spPr bwMode="auto">
          <a:xfrm>
            <a:off x="0" y="721360"/>
            <a:ext cx="9144000" cy="6136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238558" y="87598"/>
            <a:ext cx="6826549" cy="584727"/>
          </a:xfrm>
          <a:prstGeom prst="rect">
            <a:avLst/>
          </a:prstGeom>
          <a:effectLst>
            <a:outerShdw blurRad="76200" dir="5400000" algn="ctr" rotWithShape="0">
              <a:srgbClr val="000000"/>
            </a:outerShdw>
          </a:effectLst>
        </p:spPr>
        <p:txBody>
          <a:bodyPr anchor="ctr" anchorCtr="0"/>
          <a:lstStyle/>
          <a:p>
            <a:pPr eaLnBrk="0" latinLnBrk="0" hangingPunct="0"/>
            <a:r>
              <a:rPr lang="ko-KR" altLang="en-US" sz="3200" b="1" kern="0" dirty="0" smtClean="0">
                <a:gradFill>
                  <a:gsLst>
                    <a:gs pos="100000">
                      <a:schemeClr val="bg1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latin typeface="+mn-ea"/>
              </a:rPr>
              <a:t>추진개요</a:t>
            </a:r>
            <a:endParaRPr lang="ko-KR" altLang="en-US" sz="3200" b="1" kern="0" dirty="0">
              <a:gradFill>
                <a:gsLst>
                  <a:gs pos="10000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21594000" scaled="0"/>
              </a:gradFill>
              <a:latin typeface="+mn-ea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-129472" y="1179412"/>
            <a:ext cx="9273472" cy="881436"/>
            <a:chOff x="-129472" y="1184269"/>
            <a:chExt cx="9273472" cy="881436"/>
          </a:xfrm>
        </p:grpSpPr>
        <p:sp>
          <p:nvSpPr>
            <p:cNvPr id="9" name="직사각형 8"/>
            <p:cNvSpPr/>
            <p:nvPr/>
          </p:nvSpPr>
          <p:spPr bwMode="auto">
            <a:xfrm>
              <a:off x="-129472" y="1184269"/>
              <a:ext cx="9273472" cy="841312"/>
            </a:xfrm>
            <a:prstGeom prst="rect">
              <a:avLst/>
            </a:prstGeom>
            <a:gradFill rotWithShape="1">
              <a:gsLst>
                <a:gs pos="833">
                  <a:srgbClr val="FFFFFF">
                    <a:alpha val="0"/>
                  </a:srgbClr>
                </a:gs>
                <a:gs pos="69550">
                  <a:srgbClr val="FFFFFF"/>
                </a:gs>
                <a:gs pos="3300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lin ang="21594000" scaled="0"/>
            </a:gradFill>
            <a:ln>
              <a:noFill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latinLnBrk="0">
                <a:defRPr/>
              </a:pPr>
              <a:endParaRPr lang="ko-KR" altLang="en-US" b="1" kern="0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496163" y="1268760"/>
              <a:ext cx="61446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사회보험</a:t>
              </a:r>
              <a:r>
                <a:rPr lang="en-US" altLang="ko-KR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, 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공공부조</a:t>
              </a:r>
              <a:r>
                <a:rPr lang="en-US" altLang="ko-KR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, 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사회서비스 등 사회보장제도 </a:t>
              </a:r>
              <a:r>
                <a:rPr lang="ko-KR" altLang="en-US" b="1" spc="-100" dirty="0" err="1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기본틀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 완성</a:t>
              </a: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439256" y="1604040"/>
              <a:ext cx="62584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2400" b="1" spc="-100" dirty="0">
                  <a:gradFill>
                    <a:gsLst>
                      <a:gs pos="0">
                        <a:srgbClr val="FF0000"/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But! 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송파 </a:t>
              </a:r>
              <a:r>
                <a:rPr lang="ko-KR" altLang="en-US" b="1" spc="-100" dirty="0" err="1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세모녀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 경우처럼 사각지대 문제는 여전히 해결과제</a:t>
              </a:r>
            </a:p>
          </p:txBody>
        </p:sp>
      </p:grpSp>
      <p:grpSp>
        <p:nvGrpSpPr>
          <p:cNvPr id="4" name="그룹 11"/>
          <p:cNvGrpSpPr/>
          <p:nvPr/>
        </p:nvGrpSpPr>
        <p:grpSpPr>
          <a:xfrm>
            <a:off x="-129472" y="2420888"/>
            <a:ext cx="9273472" cy="1101731"/>
            <a:chOff x="-129472" y="1184268"/>
            <a:chExt cx="9273472" cy="1101731"/>
          </a:xfrm>
        </p:grpSpPr>
        <p:sp>
          <p:nvSpPr>
            <p:cNvPr id="13" name="직사각형 12"/>
            <p:cNvSpPr/>
            <p:nvPr/>
          </p:nvSpPr>
          <p:spPr bwMode="auto">
            <a:xfrm>
              <a:off x="-129472" y="1184268"/>
              <a:ext cx="9273472" cy="1101731"/>
            </a:xfrm>
            <a:prstGeom prst="rect">
              <a:avLst/>
            </a:prstGeom>
            <a:gradFill rotWithShape="1">
              <a:gsLst>
                <a:gs pos="833">
                  <a:srgbClr val="FFFFFF">
                    <a:alpha val="0"/>
                  </a:srgbClr>
                </a:gs>
                <a:gs pos="69550">
                  <a:srgbClr val="FFFFFF"/>
                </a:gs>
                <a:gs pos="3300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lin ang="21594000" scaled="0"/>
            </a:gradFill>
            <a:ln>
              <a:noFill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latinLnBrk="0">
                <a:defRPr/>
              </a:pPr>
              <a:endParaRPr lang="ko-KR" altLang="en-US" b="1" kern="0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1120259" y="1268760"/>
              <a:ext cx="689644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복지전달체계 </a:t>
              </a:r>
              <a:r>
                <a:rPr lang="ko-KR" altLang="en-US" b="1" spc="-100" dirty="0" err="1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시군구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 중심</a:t>
              </a:r>
              <a:r>
                <a:rPr lang="en-US" altLang="ko-KR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-&gt; </a:t>
              </a:r>
              <a:r>
                <a:rPr lang="ko-KR" altLang="en-US" b="1" spc="-100" dirty="0" err="1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읍면동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 중심 확대 </a:t>
              </a:r>
            </a:p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-&gt; 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주민이 찾아오기 더 쉽고</a:t>
              </a:r>
              <a:r>
                <a:rPr lang="en-US" altLang="ko-KR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, 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주민 곁으로 더 많이 찾아가는 복지 추구</a:t>
              </a:r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auto">
            <a:xfrm>
              <a:off x="1036101" y="1766679"/>
              <a:ext cx="70647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2400" b="1" spc="-100" dirty="0" smtClean="0">
                  <a:gradFill>
                    <a:gsLst>
                      <a:gs pos="0">
                        <a:srgbClr val="FF0000"/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But! 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동네복지</a:t>
              </a:r>
              <a:r>
                <a:rPr lang="en-US" altLang="ko-KR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(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지역사회복지공동체</a:t>
              </a:r>
              <a:r>
                <a:rPr lang="en-US" altLang="ko-KR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)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실현은 공공의 노력만으로는 부족</a:t>
              </a:r>
            </a:p>
          </p:txBody>
        </p:sp>
      </p:grpSp>
      <p:grpSp>
        <p:nvGrpSpPr>
          <p:cNvPr id="5" name="그룹 23"/>
          <p:cNvGrpSpPr/>
          <p:nvPr/>
        </p:nvGrpSpPr>
        <p:grpSpPr>
          <a:xfrm>
            <a:off x="-129472" y="3933056"/>
            <a:ext cx="9273472" cy="1040771"/>
            <a:chOff x="-129472" y="1184268"/>
            <a:chExt cx="9273472" cy="1040771"/>
          </a:xfrm>
        </p:grpSpPr>
        <p:sp>
          <p:nvSpPr>
            <p:cNvPr id="25" name="직사각형 24"/>
            <p:cNvSpPr/>
            <p:nvPr/>
          </p:nvSpPr>
          <p:spPr bwMode="auto">
            <a:xfrm>
              <a:off x="-129472" y="1184268"/>
              <a:ext cx="9273472" cy="1040771"/>
            </a:xfrm>
            <a:prstGeom prst="rect">
              <a:avLst/>
            </a:prstGeom>
            <a:gradFill rotWithShape="1">
              <a:gsLst>
                <a:gs pos="833">
                  <a:srgbClr val="FFFFFF">
                    <a:alpha val="0"/>
                  </a:srgbClr>
                </a:gs>
                <a:gs pos="69550">
                  <a:srgbClr val="FFFFFF"/>
                </a:gs>
                <a:gs pos="33000">
                  <a:schemeClr val="bg1"/>
                </a:gs>
                <a:gs pos="100000">
                  <a:srgbClr val="FFFFFF">
                    <a:alpha val="0"/>
                  </a:srgbClr>
                </a:gs>
              </a:gsLst>
              <a:lin ang="21594000" scaled="0"/>
            </a:gradFill>
            <a:ln>
              <a:noFill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latinLnBrk="0">
                <a:defRPr/>
              </a:pPr>
              <a:endParaRPr lang="ko-KR" altLang="en-US" b="1" kern="0" dirty="0">
                <a:solidFill>
                  <a:srgbClr val="FFFF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311544" y="1268760"/>
              <a:ext cx="851386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R="0" lvl="0" indent="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ko-KR" altLang="en-US" b="1" spc="-100" dirty="0" smtClean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 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주민의 자발적 참여</a:t>
              </a:r>
              <a:r>
                <a:rPr lang="en-US" altLang="ko-KR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, 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민간과 공공의 창의적 협력</a:t>
              </a:r>
              <a:r>
                <a:rPr lang="en-US" altLang="ko-KR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, 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제도복지와 지역복지의 협동 필요</a:t>
              </a:r>
              <a:r>
                <a:rPr lang="en-US" altLang="ko-KR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!</a:t>
              </a:r>
            </a:p>
            <a:p>
              <a:pPr marR="0" lvl="0" indent="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b="1" spc="-100" dirty="0" smtClean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 </a:t>
              </a:r>
              <a:r>
                <a:rPr lang="ko-KR" altLang="en-US" b="1" spc="-100" dirty="0" err="1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읍면동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 복지허브화</a:t>
              </a:r>
              <a:r>
                <a:rPr lang="en-US" altLang="ko-KR" b="1" spc="-100" dirty="0" smtClean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=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사회보장제도</a:t>
              </a:r>
              <a:r>
                <a:rPr lang="en-US" altLang="ko-KR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(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제도복지</a:t>
              </a:r>
              <a:r>
                <a:rPr lang="en-US" altLang="ko-KR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)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의 지역적 기반을 </a:t>
              </a:r>
              <a:r>
                <a:rPr lang="ko-KR" altLang="en-US" b="1" spc="-100" dirty="0" err="1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읍면동으로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 확대 및</a:t>
              </a:r>
              <a:endParaRPr lang="en-US" altLang="ko-KR" b="1" spc="-1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0"/>
                </a:gradFill>
              </a:endParaRPr>
            </a:p>
            <a:p>
              <a:pPr marR="0" lvl="0" indent="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ko-KR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                           </a:t>
              </a:r>
              <a:r>
                <a:rPr lang="en-US" altLang="ko-KR" b="1" spc="-100" dirty="0" smtClean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   </a:t>
              </a:r>
              <a:r>
                <a:rPr lang="ko-KR" altLang="en-US" b="1" spc="-10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0"/>
                  </a:gradFill>
                </a:rPr>
                <a:t>지역사회 복지역량 강화</a:t>
              </a:r>
            </a:p>
          </p:txBody>
        </p:sp>
      </p:grpSp>
      <p:grpSp>
        <p:nvGrpSpPr>
          <p:cNvPr id="7" name="그룹 246"/>
          <p:cNvGrpSpPr/>
          <p:nvPr/>
        </p:nvGrpSpPr>
        <p:grpSpPr>
          <a:xfrm>
            <a:off x="2641314" y="5517232"/>
            <a:ext cx="3664530" cy="1044092"/>
            <a:chOff x="562617" y="1942071"/>
            <a:chExt cx="1811231" cy="1656184"/>
          </a:xfrm>
        </p:grpSpPr>
        <p:grpSp>
          <p:nvGrpSpPr>
            <p:cNvPr id="8" name="그룹 39"/>
            <p:cNvGrpSpPr/>
            <p:nvPr/>
          </p:nvGrpSpPr>
          <p:grpSpPr>
            <a:xfrm>
              <a:off x="562617" y="1942071"/>
              <a:ext cx="1811231" cy="1656184"/>
              <a:chOff x="5497073" y="2734159"/>
              <a:chExt cx="1811231" cy="1656184"/>
            </a:xfrm>
          </p:grpSpPr>
          <p:sp>
            <p:nvSpPr>
              <p:cNvPr id="48" name="타원 47"/>
              <p:cNvSpPr/>
              <p:nvPr/>
            </p:nvSpPr>
            <p:spPr>
              <a:xfrm>
                <a:off x="5652120" y="2734159"/>
                <a:ext cx="1656184" cy="1656184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8FDFE8"/>
                  </a:gs>
                  <a:gs pos="50000">
                    <a:srgbClr val="74CBD5"/>
                  </a:gs>
                  <a:gs pos="0">
                    <a:srgbClr val="328998"/>
                  </a:gs>
                </a:gsLst>
                <a:lin ang="2700000" scaled="1"/>
                <a:tileRect/>
              </a:gradFill>
              <a:ln w="19050">
                <a:noFill/>
                <a:headEnd type="oval"/>
                <a:tailEnd type="oval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2" name="그룹 172"/>
              <p:cNvGrpSpPr/>
              <p:nvPr/>
            </p:nvGrpSpPr>
            <p:grpSpPr>
              <a:xfrm>
                <a:off x="5497073" y="3356992"/>
                <a:ext cx="1710032" cy="1023210"/>
                <a:chOff x="5497073" y="3356992"/>
                <a:chExt cx="1710032" cy="1023210"/>
              </a:xfrm>
            </p:grpSpPr>
            <p:sp>
              <p:nvSpPr>
                <p:cNvPr id="50" name="자유형 49"/>
                <p:cNvSpPr/>
                <p:nvPr/>
              </p:nvSpPr>
              <p:spPr>
                <a:xfrm>
                  <a:off x="5688124" y="3356992"/>
                  <a:ext cx="1518981" cy="1023210"/>
                </a:xfrm>
                <a:custGeom>
                  <a:avLst/>
                  <a:gdLst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0 w 1471613"/>
                    <a:gd name="connsiteY0" fmla="*/ 0 h 719137"/>
                    <a:gd name="connsiteX1" fmla="*/ 581025 w 1471613"/>
                    <a:gd name="connsiteY1" fmla="*/ 228600 h 719137"/>
                    <a:gd name="connsiteX2" fmla="*/ 876300 w 1471613"/>
                    <a:gd name="connsiteY2" fmla="*/ 128587 h 719137"/>
                    <a:gd name="connsiteX3" fmla="*/ 1471613 w 1471613"/>
                    <a:gd name="connsiteY3" fmla="*/ 285750 h 719137"/>
                    <a:gd name="connsiteX4" fmla="*/ 790575 w 1471613"/>
                    <a:gd name="connsiteY4" fmla="*/ 719137 h 719137"/>
                    <a:gd name="connsiteX5" fmla="*/ 0 w 1471613"/>
                    <a:gd name="connsiteY5" fmla="*/ 0 h 719137"/>
                    <a:gd name="connsiteX0" fmla="*/ 113242 w 1584855"/>
                    <a:gd name="connsiteY0" fmla="*/ 109008 h 828145"/>
                    <a:gd name="connsiteX1" fmla="*/ 254765 w 1584855"/>
                    <a:gd name="connsiteY1" fmla="*/ 165773 h 828145"/>
                    <a:gd name="connsiteX2" fmla="*/ 694267 w 1584855"/>
                    <a:gd name="connsiteY2" fmla="*/ 337608 h 828145"/>
                    <a:gd name="connsiteX3" fmla="*/ 989542 w 1584855"/>
                    <a:gd name="connsiteY3" fmla="*/ 237595 h 828145"/>
                    <a:gd name="connsiteX4" fmla="*/ 1584855 w 1584855"/>
                    <a:gd name="connsiteY4" fmla="*/ 394758 h 828145"/>
                    <a:gd name="connsiteX5" fmla="*/ 903817 w 1584855"/>
                    <a:gd name="connsiteY5" fmla="*/ 828145 h 828145"/>
                    <a:gd name="connsiteX6" fmla="*/ 113242 w 1584855"/>
                    <a:gd name="connsiteY6" fmla="*/ 109008 h 828145"/>
                    <a:gd name="connsiteX0" fmla="*/ 113242 w 1584855"/>
                    <a:gd name="connsiteY0" fmla="*/ 109008 h 828145"/>
                    <a:gd name="connsiteX1" fmla="*/ 254765 w 1584855"/>
                    <a:gd name="connsiteY1" fmla="*/ 165773 h 828145"/>
                    <a:gd name="connsiteX2" fmla="*/ 694267 w 1584855"/>
                    <a:gd name="connsiteY2" fmla="*/ 337608 h 828145"/>
                    <a:gd name="connsiteX3" fmla="*/ 989542 w 1584855"/>
                    <a:gd name="connsiteY3" fmla="*/ 237595 h 828145"/>
                    <a:gd name="connsiteX4" fmla="*/ 1584855 w 1584855"/>
                    <a:gd name="connsiteY4" fmla="*/ 394758 h 828145"/>
                    <a:gd name="connsiteX5" fmla="*/ 903817 w 1584855"/>
                    <a:gd name="connsiteY5" fmla="*/ 828145 h 828145"/>
                    <a:gd name="connsiteX6" fmla="*/ 113242 w 1584855"/>
                    <a:gd name="connsiteY6" fmla="*/ 109008 h 828145"/>
                    <a:gd name="connsiteX0" fmla="*/ 0 w 1471613"/>
                    <a:gd name="connsiteY0" fmla="*/ 50841 h 769978"/>
                    <a:gd name="connsiteX1" fmla="*/ 141523 w 1471613"/>
                    <a:gd name="connsiteY1" fmla="*/ 107606 h 769978"/>
                    <a:gd name="connsiteX2" fmla="*/ 581025 w 1471613"/>
                    <a:gd name="connsiteY2" fmla="*/ 279441 h 769978"/>
                    <a:gd name="connsiteX3" fmla="*/ 876300 w 1471613"/>
                    <a:gd name="connsiteY3" fmla="*/ 179428 h 769978"/>
                    <a:gd name="connsiteX4" fmla="*/ 1471613 w 1471613"/>
                    <a:gd name="connsiteY4" fmla="*/ 336591 h 769978"/>
                    <a:gd name="connsiteX5" fmla="*/ 790575 w 1471613"/>
                    <a:gd name="connsiteY5" fmla="*/ 769978 h 769978"/>
                    <a:gd name="connsiteX6" fmla="*/ 0 w 1471613"/>
                    <a:gd name="connsiteY6" fmla="*/ 50841 h 769978"/>
                    <a:gd name="connsiteX0" fmla="*/ 0 w 1471613"/>
                    <a:gd name="connsiteY0" fmla="*/ 50841 h 769978"/>
                    <a:gd name="connsiteX1" fmla="*/ 141523 w 1471613"/>
                    <a:gd name="connsiteY1" fmla="*/ 107606 h 769978"/>
                    <a:gd name="connsiteX2" fmla="*/ 581025 w 1471613"/>
                    <a:gd name="connsiteY2" fmla="*/ 279441 h 769978"/>
                    <a:gd name="connsiteX3" fmla="*/ 876300 w 1471613"/>
                    <a:gd name="connsiteY3" fmla="*/ 179428 h 769978"/>
                    <a:gd name="connsiteX4" fmla="*/ 1471613 w 1471613"/>
                    <a:gd name="connsiteY4" fmla="*/ 336591 h 769978"/>
                    <a:gd name="connsiteX5" fmla="*/ 790575 w 1471613"/>
                    <a:gd name="connsiteY5" fmla="*/ 769978 h 769978"/>
                    <a:gd name="connsiteX6" fmla="*/ 0 w 1471613"/>
                    <a:gd name="connsiteY6" fmla="*/ 50841 h 769978"/>
                    <a:gd name="connsiteX0" fmla="*/ 0 w 1471613"/>
                    <a:gd name="connsiteY0" fmla="*/ 50841 h 769978"/>
                    <a:gd name="connsiteX1" fmla="*/ 141523 w 1471613"/>
                    <a:gd name="connsiteY1" fmla="*/ 107606 h 769978"/>
                    <a:gd name="connsiteX2" fmla="*/ 581025 w 1471613"/>
                    <a:gd name="connsiteY2" fmla="*/ 279441 h 769978"/>
                    <a:gd name="connsiteX3" fmla="*/ 876300 w 1471613"/>
                    <a:gd name="connsiteY3" fmla="*/ 179428 h 769978"/>
                    <a:gd name="connsiteX4" fmla="*/ 1471613 w 1471613"/>
                    <a:gd name="connsiteY4" fmla="*/ 336591 h 769978"/>
                    <a:gd name="connsiteX5" fmla="*/ 790575 w 1471613"/>
                    <a:gd name="connsiteY5" fmla="*/ 769978 h 769978"/>
                    <a:gd name="connsiteX6" fmla="*/ 0 w 1471613"/>
                    <a:gd name="connsiteY6" fmla="*/ 50841 h 769978"/>
                    <a:gd name="connsiteX0" fmla="*/ 7615 w 1479228"/>
                    <a:gd name="connsiteY0" fmla="*/ 50841 h 769978"/>
                    <a:gd name="connsiteX1" fmla="*/ 149138 w 1479228"/>
                    <a:gd name="connsiteY1" fmla="*/ 107606 h 769978"/>
                    <a:gd name="connsiteX2" fmla="*/ 588640 w 1479228"/>
                    <a:gd name="connsiteY2" fmla="*/ 279441 h 769978"/>
                    <a:gd name="connsiteX3" fmla="*/ 883915 w 1479228"/>
                    <a:gd name="connsiteY3" fmla="*/ 179428 h 769978"/>
                    <a:gd name="connsiteX4" fmla="*/ 1479228 w 1479228"/>
                    <a:gd name="connsiteY4" fmla="*/ 336591 h 769978"/>
                    <a:gd name="connsiteX5" fmla="*/ 798190 w 1479228"/>
                    <a:gd name="connsiteY5" fmla="*/ 769978 h 769978"/>
                    <a:gd name="connsiteX6" fmla="*/ 7615 w 1479228"/>
                    <a:gd name="connsiteY6" fmla="*/ 50841 h 769978"/>
                    <a:gd name="connsiteX0" fmla="*/ 7615 w 1481721"/>
                    <a:gd name="connsiteY0" fmla="*/ 65396 h 727769"/>
                    <a:gd name="connsiteX1" fmla="*/ 151631 w 1481721"/>
                    <a:gd name="connsiteY1" fmla="*/ 65397 h 727769"/>
                    <a:gd name="connsiteX2" fmla="*/ 591133 w 1481721"/>
                    <a:gd name="connsiteY2" fmla="*/ 237232 h 727769"/>
                    <a:gd name="connsiteX3" fmla="*/ 886408 w 1481721"/>
                    <a:gd name="connsiteY3" fmla="*/ 137219 h 727769"/>
                    <a:gd name="connsiteX4" fmla="*/ 1481721 w 1481721"/>
                    <a:gd name="connsiteY4" fmla="*/ 294382 h 727769"/>
                    <a:gd name="connsiteX5" fmla="*/ 800683 w 1481721"/>
                    <a:gd name="connsiteY5" fmla="*/ 727769 h 727769"/>
                    <a:gd name="connsiteX6" fmla="*/ 7615 w 1481721"/>
                    <a:gd name="connsiteY6" fmla="*/ 65396 h 727769"/>
                    <a:gd name="connsiteX0" fmla="*/ 15610 w 1489716"/>
                    <a:gd name="connsiteY0" fmla="*/ 66840 h 729213"/>
                    <a:gd name="connsiteX1" fmla="*/ 159626 w 1489716"/>
                    <a:gd name="connsiteY1" fmla="*/ 66841 h 729213"/>
                    <a:gd name="connsiteX2" fmla="*/ 599128 w 1489716"/>
                    <a:gd name="connsiteY2" fmla="*/ 238676 h 729213"/>
                    <a:gd name="connsiteX3" fmla="*/ 894403 w 1489716"/>
                    <a:gd name="connsiteY3" fmla="*/ 138663 h 729213"/>
                    <a:gd name="connsiteX4" fmla="*/ 1489716 w 1489716"/>
                    <a:gd name="connsiteY4" fmla="*/ 295826 h 729213"/>
                    <a:gd name="connsiteX5" fmla="*/ 808678 w 1489716"/>
                    <a:gd name="connsiteY5" fmla="*/ 729213 h 729213"/>
                    <a:gd name="connsiteX6" fmla="*/ 15610 w 1489716"/>
                    <a:gd name="connsiteY6" fmla="*/ 66840 h 729213"/>
                    <a:gd name="connsiteX0" fmla="*/ 15610 w 1489716"/>
                    <a:gd name="connsiteY0" fmla="*/ 66840 h 729213"/>
                    <a:gd name="connsiteX1" fmla="*/ 159626 w 1489716"/>
                    <a:gd name="connsiteY1" fmla="*/ 66841 h 729213"/>
                    <a:gd name="connsiteX2" fmla="*/ 599128 w 1489716"/>
                    <a:gd name="connsiteY2" fmla="*/ 238676 h 729213"/>
                    <a:gd name="connsiteX3" fmla="*/ 894403 w 1489716"/>
                    <a:gd name="connsiteY3" fmla="*/ 138663 h 729213"/>
                    <a:gd name="connsiteX4" fmla="*/ 1489716 w 1489716"/>
                    <a:gd name="connsiteY4" fmla="*/ 295826 h 729213"/>
                    <a:gd name="connsiteX5" fmla="*/ 808678 w 1489716"/>
                    <a:gd name="connsiteY5" fmla="*/ 729213 h 729213"/>
                    <a:gd name="connsiteX6" fmla="*/ 15610 w 1489716"/>
                    <a:gd name="connsiteY6" fmla="*/ 66840 h 729213"/>
                    <a:gd name="connsiteX0" fmla="*/ 7615 w 1481721"/>
                    <a:gd name="connsiteY0" fmla="*/ 61122 h 723495"/>
                    <a:gd name="connsiteX1" fmla="*/ 151631 w 1481721"/>
                    <a:gd name="connsiteY1" fmla="*/ 61123 h 723495"/>
                    <a:gd name="connsiteX2" fmla="*/ 591133 w 1481721"/>
                    <a:gd name="connsiteY2" fmla="*/ 232958 h 723495"/>
                    <a:gd name="connsiteX3" fmla="*/ 886408 w 1481721"/>
                    <a:gd name="connsiteY3" fmla="*/ 132945 h 723495"/>
                    <a:gd name="connsiteX4" fmla="*/ 1481721 w 1481721"/>
                    <a:gd name="connsiteY4" fmla="*/ 290108 h 723495"/>
                    <a:gd name="connsiteX5" fmla="*/ 800683 w 1481721"/>
                    <a:gd name="connsiteY5" fmla="*/ 723495 h 723495"/>
                    <a:gd name="connsiteX6" fmla="*/ 7615 w 1481721"/>
                    <a:gd name="connsiteY6" fmla="*/ 61122 h 723495"/>
                    <a:gd name="connsiteX0" fmla="*/ 7615 w 1481721"/>
                    <a:gd name="connsiteY0" fmla="*/ 61122 h 723495"/>
                    <a:gd name="connsiteX1" fmla="*/ 151631 w 1481721"/>
                    <a:gd name="connsiteY1" fmla="*/ 61123 h 723495"/>
                    <a:gd name="connsiteX2" fmla="*/ 591133 w 1481721"/>
                    <a:gd name="connsiteY2" fmla="*/ 232958 h 723495"/>
                    <a:gd name="connsiteX3" fmla="*/ 886408 w 1481721"/>
                    <a:gd name="connsiteY3" fmla="*/ 132945 h 723495"/>
                    <a:gd name="connsiteX4" fmla="*/ 1481721 w 1481721"/>
                    <a:gd name="connsiteY4" fmla="*/ 290108 h 723495"/>
                    <a:gd name="connsiteX5" fmla="*/ 800683 w 1481721"/>
                    <a:gd name="connsiteY5" fmla="*/ 723495 h 723495"/>
                    <a:gd name="connsiteX6" fmla="*/ 7615 w 1481721"/>
                    <a:gd name="connsiteY6" fmla="*/ 61122 h 723495"/>
                    <a:gd name="connsiteX0" fmla="*/ 7615 w 1481721"/>
                    <a:gd name="connsiteY0" fmla="*/ 61122 h 723495"/>
                    <a:gd name="connsiteX1" fmla="*/ 151631 w 1481721"/>
                    <a:gd name="connsiteY1" fmla="*/ 61123 h 723495"/>
                    <a:gd name="connsiteX2" fmla="*/ 591133 w 1481721"/>
                    <a:gd name="connsiteY2" fmla="*/ 232958 h 723495"/>
                    <a:gd name="connsiteX3" fmla="*/ 886408 w 1481721"/>
                    <a:gd name="connsiteY3" fmla="*/ 132945 h 723495"/>
                    <a:gd name="connsiteX4" fmla="*/ 1481721 w 1481721"/>
                    <a:gd name="connsiteY4" fmla="*/ 290108 h 723495"/>
                    <a:gd name="connsiteX5" fmla="*/ 800683 w 1481721"/>
                    <a:gd name="connsiteY5" fmla="*/ 723495 h 723495"/>
                    <a:gd name="connsiteX6" fmla="*/ 7615 w 1481721"/>
                    <a:gd name="connsiteY6" fmla="*/ 61122 h 723495"/>
                    <a:gd name="connsiteX0" fmla="*/ 7615 w 1481721"/>
                    <a:gd name="connsiteY0" fmla="*/ 61122 h 723495"/>
                    <a:gd name="connsiteX1" fmla="*/ 151631 w 1481721"/>
                    <a:gd name="connsiteY1" fmla="*/ 61123 h 723495"/>
                    <a:gd name="connsiteX2" fmla="*/ 591133 w 1481721"/>
                    <a:gd name="connsiteY2" fmla="*/ 232958 h 723495"/>
                    <a:gd name="connsiteX3" fmla="*/ 886408 w 1481721"/>
                    <a:gd name="connsiteY3" fmla="*/ 132945 h 723495"/>
                    <a:gd name="connsiteX4" fmla="*/ 1481721 w 1481721"/>
                    <a:gd name="connsiteY4" fmla="*/ 290108 h 723495"/>
                    <a:gd name="connsiteX5" fmla="*/ 800683 w 1481721"/>
                    <a:gd name="connsiteY5" fmla="*/ 723495 h 723495"/>
                    <a:gd name="connsiteX6" fmla="*/ 7615 w 1481721"/>
                    <a:gd name="connsiteY6" fmla="*/ 61122 h 723495"/>
                    <a:gd name="connsiteX0" fmla="*/ 7615 w 1511408"/>
                    <a:gd name="connsiteY0" fmla="*/ 61122 h 723495"/>
                    <a:gd name="connsiteX1" fmla="*/ 151631 w 1511408"/>
                    <a:gd name="connsiteY1" fmla="*/ 61123 h 723495"/>
                    <a:gd name="connsiteX2" fmla="*/ 591133 w 1511408"/>
                    <a:gd name="connsiteY2" fmla="*/ 232958 h 723495"/>
                    <a:gd name="connsiteX3" fmla="*/ 886408 w 1511408"/>
                    <a:gd name="connsiteY3" fmla="*/ 132945 h 723495"/>
                    <a:gd name="connsiteX4" fmla="*/ 972108 w 1511408"/>
                    <a:gd name="connsiteY4" fmla="*/ 252028 h 723495"/>
                    <a:gd name="connsiteX5" fmla="*/ 1481721 w 1511408"/>
                    <a:gd name="connsiteY5" fmla="*/ 290108 h 723495"/>
                    <a:gd name="connsiteX6" fmla="*/ 800683 w 1511408"/>
                    <a:gd name="connsiteY6" fmla="*/ 723495 h 723495"/>
                    <a:gd name="connsiteX7" fmla="*/ 7615 w 1511408"/>
                    <a:gd name="connsiteY7" fmla="*/ 61122 h 723495"/>
                    <a:gd name="connsiteX0" fmla="*/ 7615 w 1511408"/>
                    <a:gd name="connsiteY0" fmla="*/ 61122 h 723495"/>
                    <a:gd name="connsiteX1" fmla="*/ 151631 w 1511408"/>
                    <a:gd name="connsiteY1" fmla="*/ 61123 h 723495"/>
                    <a:gd name="connsiteX2" fmla="*/ 591133 w 1511408"/>
                    <a:gd name="connsiteY2" fmla="*/ 232958 h 723495"/>
                    <a:gd name="connsiteX3" fmla="*/ 886408 w 1511408"/>
                    <a:gd name="connsiteY3" fmla="*/ 132945 h 723495"/>
                    <a:gd name="connsiteX4" fmla="*/ 972108 w 1511408"/>
                    <a:gd name="connsiteY4" fmla="*/ 252028 h 723495"/>
                    <a:gd name="connsiteX5" fmla="*/ 1481721 w 1511408"/>
                    <a:gd name="connsiteY5" fmla="*/ 290108 h 723495"/>
                    <a:gd name="connsiteX6" fmla="*/ 800683 w 1511408"/>
                    <a:gd name="connsiteY6" fmla="*/ 723495 h 723495"/>
                    <a:gd name="connsiteX7" fmla="*/ 7615 w 1511408"/>
                    <a:gd name="connsiteY7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404155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404155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332147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332147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84036"/>
                    <a:gd name="connsiteY0" fmla="*/ 61122 h 723495"/>
                    <a:gd name="connsiteX1" fmla="*/ 151631 w 1584036"/>
                    <a:gd name="connsiteY1" fmla="*/ 61123 h 723495"/>
                    <a:gd name="connsiteX2" fmla="*/ 591133 w 1584036"/>
                    <a:gd name="connsiteY2" fmla="*/ 232958 h 723495"/>
                    <a:gd name="connsiteX3" fmla="*/ 886408 w 1584036"/>
                    <a:gd name="connsiteY3" fmla="*/ 132945 h 723495"/>
                    <a:gd name="connsiteX4" fmla="*/ 972108 w 1584036"/>
                    <a:gd name="connsiteY4" fmla="*/ 252028 h 723495"/>
                    <a:gd name="connsiteX5" fmla="*/ 1332147 w 1584036"/>
                    <a:gd name="connsiteY5" fmla="*/ 252028 h 723495"/>
                    <a:gd name="connsiteX6" fmla="*/ 1481721 w 1584036"/>
                    <a:gd name="connsiteY6" fmla="*/ 290108 h 723495"/>
                    <a:gd name="connsiteX7" fmla="*/ 800683 w 1584036"/>
                    <a:gd name="connsiteY7" fmla="*/ 723495 h 723495"/>
                    <a:gd name="connsiteX8" fmla="*/ 7615 w 1584036"/>
                    <a:gd name="connsiteY8" fmla="*/ 61122 h 723495"/>
                    <a:gd name="connsiteX0" fmla="*/ 7615 w 1578478"/>
                    <a:gd name="connsiteY0" fmla="*/ 61122 h 723495"/>
                    <a:gd name="connsiteX1" fmla="*/ 151631 w 1578478"/>
                    <a:gd name="connsiteY1" fmla="*/ 61123 h 723495"/>
                    <a:gd name="connsiteX2" fmla="*/ 591133 w 1578478"/>
                    <a:gd name="connsiteY2" fmla="*/ 232958 h 723495"/>
                    <a:gd name="connsiteX3" fmla="*/ 886408 w 1578478"/>
                    <a:gd name="connsiteY3" fmla="*/ 132945 h 723495"/>
                    <a:gd name="connsiteX4" fmla="*/ 972108 w 1578478"/>
                    <a:gd name="connsiteY4" fmla="*/ 252028 h 723495"/>
                    <a:gd name="connsiteX5" fmla="*/ 1332147 w 1578478"/>
                    <a:gd name="connsiteY5" fmla="*/ 252028 h 723495"/>
                    <a:gd name="connsiteX6" fmla="*/ 1476163 w 1578478"/>
                    <a:gd name="connsiteY6" fmla="*/ 288032 h 723495"/>
                    <a:gd name="connsiteX7" fmla="*/ 800683 w 1578478"/>
                    <a:gd name="connsiteY7" fmla="*/ 723495 h 723495"/>
                    <a:gd name="connsiteX8" fmla="*/ 7615 w 1578478"/>
                    <a:gd name="connsiteY8" fmla="*/ 61122 h 723495"/>
                    <a:gd name="connsiteX0" fmla="*/ 7615 w 1476163"/>
                    <a:gd name="connsiteY0" fmla="*/ 61122 h 723495"/>
                    <a:gd name="connsiteX1" fmla="*/ 151631 w 1476163"/>
                    <a:gd name="connsiteY1" fmla="*/ 61123 h 723495"/>
                    <a:gd name="connsiteX2" fmla="*/ 591133 w 1476163"/>
                    <a:gd name="connsiteY2" fmla="*/ 232958 h 723495"/>
                    <a:gd name="connsiteX3" fmla="*/ 886408 w 1476163"/>
                    <a:gd name="connsiteY3" fmla="*/ 132945 h 723495"/>
                    <a:gd name="connsiteX4" fmla="*/ 972108 w 1476163"/>
                    <a:gd name="connsiteY4" fmla="*/ 252028 h 723495"/>
                    <a:gd name="connsiteX5" fmla="*/ 1332147 w 1476163"/>
                    <a:gd name="connsiteY5" fmla="*/ 252028 h 723495"/>
                    <a:gd name="connsiteX6" fmla="*/ 1476163 w 1476163"/>
                    <a:gd name="connsiteY6" fmla="*/ 288032 h 723495"/>
                    <a:gd name="connsiteX7" fmla="*/ 800683 w 1476163"/>
                    <a:gd name="connsiteY7" fmla="*/ 723495 h 723495"/>
                    <a:gd name="connsiteX8" fmla="*/ 7615 w 1476163"/>
                    <a:gd name="connsiteY8" fmla="*/ 61122 h 723495"/>
                    <a:gd name="connsiteX0" fmla="*/ 7615 w 1476163"/>
                    <a:gd name="connsiteY0" fmla="*/ 61122 h 723495"/>
                    <a:gd name="connsiteX1" fmla="*/ 151631 w 1476163"/>
                    <a:gd name="connsiteY1" fmla="*/ 61123 h 723495"/>
                    <a:gd name="connsiteX2" fmla="*/ 591133 w 1476163"/>
                    <a:gd name="connsiteY2" fmla="*/ 232958 h 723495"/>
                    <a:gd name="connsiteX3" fmla="*/ 886408 w 1476163"/>
                    <a:gd name="connsiteY3" fmla="*/ 132945 h 723495"/>
                    <a:gd name="connsiteX4" fmla="*/ 972108 w 1476163"/>
                    <a:gd name="connsiteY4" fmla="*/ 252028 h 723495"/>
                    <a:gd name="connsiteX5" fmla="*/ 1332147 w 1476163"/>
                    <a:gd name="connsiteY5" fmla="*/ 252028 h 723495"/>
                    <a:gd name="connsiteX6" fmla="*/ 1476163 w 1476163"/>
                    <a:gd name="connsiteY6" fmla="*/ 288032 h 723495"/>
                    <a:gd name="connsiteX7" fmla="*/ 800683 w 1476163"/>
                    <a:gd name="connsiteY7" fmla="*/ 723495 h 723495"/>
                    <a:gd name="connsiteX8" fmla="*/ 7615 w 1476163"/>
                    <a:gd name="connsiteY8" fmla="*/ 61122 h 723495"/>
                    <a:gd name="connsiteX0" fmla="*/ 7615 w 1476163"/>
                    <a:gd name="connsiteY0" fmla="*/ 61122 h 723495"/>
                    <a:gd name="connsiteX1" fmla="*/ 151631 w 1476163"/>
                    <a:gd name="connsiteY1" fmla="*/ 61123 h 723495"/>
                    <a:gd name="connsiteX2" fmla="*/ 591133 w 1476163"/>
                    <a:gd name="connsiteY2" fmla="*/ 232958 h 723495"/>
                    <a:gd name="connsiteX3" fmla="*/ 886408 w 1476163"/>
                    <a:gd name="connsiteY3" fmla="*/ 132945 h 723495"/>
                    <a:gd name="connsiteX4" fmla="*/ 972108 w 1476163"/>
                    <a:gd name="connsiteY4" fmla="*/ 252028 h 723495"/>
                    <a:gd name="connsiteX5" fmla="*/ 1332147 w 1476163"/>
                    <a:gd name="connsiteY5" fmla="*/ 252028 h 723495"/>
                    <a:gd name="connsiteX6" fmla="*/ 1476163 w 1476163"/>
                    <a:gd name="connsiteY6" fmla="*/ 288032 h 723495"/>
                    <a:gd name="connsiteX7" fmla="*/ 800683 w 1476163"/>
                    <a:gd name="connsiteY7" fmla="*/ 723495 h 723495"/>
                    <a:gd name="connsiteX8" fmla="*/ 7615 w 1476163"/>
                    <a:gd name="connsiteY8" fmla="*/ 61122 h 723495"/>
                    <a:gd name="connsiteX0" fmla="*/ 7615 w 1476163"/>
                    <a:gd name="connsiteY0" fmla="*/ 61122 h 723495"/>
                    <a:gd name="connsiteX1" fmla="*/ 151631 w 1476163"/>
                    <a:gd name="connsiteY1" fmla="*/ 61123 h 723495"/>
                    <a:gd name="connsiteX2" fmla="*/ 591133 w 1476163"/>
                    <a:gd name="connsiteY2" fmla="*/ 232958 h 723495"/>
                    <a:gd name="connsiteX3" fmla="*/ 886408 w 1476163"/>
                    <a:gd name="connsiteY3" fmla="*/ 132945 h 723495"/>
                    <a:gd name="connsiteX4" fmla="*/ 972108 w 1476163"/>
                    <a:gd name="connsiteY4" fmla="*/ 252028 h 723495"/>
                    <a:gd name="connsiteX5" fmla="*/ 1332147 w 1476163"/>
                    <a:gd name="connsiteY5" fmla="*/ 252028 h 723495"/>
                    <a:gd name="connsiteX6" fmla="*/ 1476163 w 1476163"/>
                    <a:gd name="connsiteY6" fmla="*/ 288032 h 723495"/>
                    <a:gd name="connsiteX7" fmla="*/ 800683 w 1476163"/>
                    <a:gd name="connsiteY7" fmla="*/ 723495 h 723495"/>
                    <a:gd name="connsiteX8" fmla="*/ 7615 w 1476163"/>
                    <a:gd name="connsiteY8" fmla="*/ 61122 h 723495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86408 w 1476163"/>
                    <a:gd name="connsiteY3" fmla="*/ 132945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86408 w 1476163"/>
                    <a:gd name="connsiteY3" fmla="*/ 132945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86408 w 1476163"/>
                    <a:gd name="connsiteY3" fmla="*/ 132945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86408 w 1476163"/>
                    <a:gd name="connsiteY3" fmla="*/ 132945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72108 w 1476163"/>
                    <a:gd name="connsiteY4" fmla="*/ 252028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936104 w 1476163"/>
                    <a:gd name="connsiteY4" fmla="*/ 288032 h 720080"/>
                    <a:gd name="connsiteX5" fmla="*/ 1332147 w 1476163"/>
                    <a:gd name="connsiteY5" fmla="*/ 252028 h 720080"/>
                    <a:gd name="connsiteX6" fmla="*/ 1476163 w 1476163"/>
                    <a:gd name="connsiteY6" fmla="*/ 288032 h 720080"/>
                    <a:gd name="connsiteX7" fmla="*/ 756084 w 1476163"/>
                    <a:gd name="connsiteY7" fmla="*/ 720080 h 720080"/>
                    <a:gd name="connsiteX8" fmla="*/ 7615 w 1476163"/>
                    <a:gd name="connsiteY8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61122 h 720080"/>
                    <a:gd name="connsiteX1" fmla="*/ 151631 w 1476163"/>
                    <a:gd name="connsiteY1" fmla="*/ 61123 h 720080"/>
                    <a:gd name="connsiteX2" fmla="*/ 591133 w 1476163"/>
                    <a:gd name="connsiteY2" fmla="*/ 232958 h 720080"/>
                    <a:gd name="connsiteX3" fmla="*/ 828092 w 1476163"/>
                    <a:gd name="connsiteY3" fmla="*/ 108012 h 720080"/>
                    <a:gd name="connsiteX4" fmla="*/ 1332147 w 1476163"/>
                    <a:gd name="connsiteY4" fmla="*/ 252028 h 720080"/>
                    <a:gd name="connsiteX5" fmla="*/ 1476163 w 1476163"/>
                    <a:gd name="connsiteY5" fmla="*/ 288032 h 720080"/>
                    <a:gd name="connsiteX6" fmla="*/ 756084 w 1476163"/>
                    <a:gd name="connsiteY6" fmla="*/ 720080 h 720080"/>
                    <a:gd name="connsiteX7" fmla="*/ 7615 w 1476163"/>
                    <a:gd name="connsiteY7" fmla="*/ 61122 h 720080"/>
                    <a:gd name="connsiteX0" fmla="*/ 7615 w 1476163"/>
                    <a:gd name="connsiteY0" fmla="*/ 73296 h 732254"/>
                    <a:gd name="connsiteX1" fmla="*/ 151631 w 1476163"/>
                    <a:gd name="connsiteY1" fmla="*/ 73297 h 732254"/>
                    <a:gd name="connsiteX2" fmla="*/ 591133 w 1476163"/>
                    <a:gd name="connsiteY2" fmla="*/ 245132 h 732254"/>
                    <a:gd name="connsiteX3" fmla="*/ 828092 w 1476163"/>
                    <a:gd name="connsiteY3" fmla="*/ 120186 h 732254"/>
                    <a:gd name="connsiteX4" fmla="*/ 1332147 w 1476163"/>
                    <a:gd name="connsiteY4" fmla="*/ 264202 h 732254"/>
                    <a:gd name="connsiteX5" fmla="*/ 1476163 w 1476163"/>
                    <a:gd name="connsiteY5" fmla="*/ 300206 h 732254"/>
                    <a:gd name="connsiteX6" fmla="*/ 756084 w 1476163"/>
                    <a:gd name="connsiteY6" fmla="*/ 732254 h 732254"/>
                    <a:gd name="connsiteX7" fmla="*/ 7615 w 1476163"/>
                    <a:gd name="connsiteY7" fmla="*/ 73296 h 732254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7615 w 1476163"/>
                    <a:gd name="connsiteY0" fmla="*/ 94057 h 753015"/>
                    <a:gd name="connsiteX1" fmla="*/ 151631 w 1476163"/>
                    <a:gd name="connsiteY1" fmla="*/ 94058 h 753015"/>
                    <a:gd name="connsiteX2" fmla="*/ 591133 w 1476163"/>
                    <a:gd name="connsiteY2" fmla="*/ 265893 h 753015"/>
                    <a:gd name="connsiteX3" fmla="*/ 828092 w 1476163"/>
                    <a:gd name="connsiteY3" fmla="*/ 140947 h 753015"/>
                    <a:gd name="connsiteX4" fmla="*/ 1332147 w 1476163"/>
                    <a:gd name="connsiteY4" fmla="*/ 284963 h 753015"/>
                    <a:gd name="connsiteX5" fmla="*/ 1476163 w 1476163"/>
                    <a:gd name="connsiteY5" fmla="*/ 320967 h 753015"/>
                    <a:gd name="connsiteX6" fmla="*/ 756084 w 1476163"/>
                    <a:gd name="connsiteY6" fmla="*/ 753015 h 753015"/>
                    <a:gd name="connsiteX7" fmla="*/ 7615 w 1476163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839886 w 1487957"/>
                    <a:gd name="connsiteY3" fmla="*/ 140947 h 753015"/>
                    <a:gd name="connsiteX4" fmla="*/ 1343941 w 1487957"/>
                    <a:gd name="connsiteY4" fmla="*/ 284963 h 753015"/>
                    <a:gd name="connsiteX5" fmla="*/ 1487957 w 1487957"/>
                    <a:gd name="connsiteY5" fmla="*/ 320967 h 753015"/>
                    <a:gd name="connsiteX6" fmla="*/ 767878 w 1487957"/>
                    <a:gd name="connsiteY6" fmla="*/ 753015 h 753015"/>
                    <a:gd name="connsiteX7" fmla="*/ 19409 w 1487957"/>
                    <a:gd name="connsiteY7" fmla="*/ 94057 h 753015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1343941 w 1487957"/>
                    <a:gd name="connsiteY3" fmla="*/ 284963 h 753015"/>
                    <a:gd name="connsiteX4" fmla="*/ 1487957 w 1487957"/>
                    <a:gd name="connsiteY4" fmla="*/ 320967 h 753015"/>
                    <a:gd name="connsiteX5" fmla="*/ 767878 w 1487957"/>
                    <a:gd name="connsiteY5" fmla="*/ 753015 h 753015"/>
                    <a:gd name="connsiteX6" fmla="*/ 19409 w 1487957"/>
                    <a:gd name="connsiteY6" fmla="*/ 94057 h 753015"/>
                    <a:gd name="connsiteX0" fmla="*/ 19409 w 1487957"/>
                    <a:gd name="connsiteY0" fmla="*/ 273625 h 932583"/>
                    <a:gd name="connsiteX1" fmla="*/ 163425 w 1487957"/>
                    <a:gd name="connsiteY1" fmla="*/ 273626 h 932583"/>
                    <a:gd name="connsiteX2" fmla="*/ 602927 w 1487957"/>
                    <a:gd name="connsiteY2" fmla="*/ 445461 h 932583"/>
                    <a:gd name="connsiteX3" fmla="*/ 1343941 w 1487957"/>
                    <a:gd name="connsiteY3" fmla="*/ 464531 h 932583"/>
                    <a:gd name="connsiteX4" fmla="*/ 1487957 w 1487957"/>
                    <a:gd name="connsiteY4" fmla="*/ 500535 h 932583"/>
                    <a:gd name="connsiteX5" fmla="*/ 767878 w 1487957"/>
                    <a:gd name="connsiteY5" fmla="*/ 932583 h 932583"/>
                    <a:gd name="connsiteX6" fmla="*/ 19409 w 1487957"/>
                    <a:gd name="connsiteY6" fmla="*/ 273625 h 932583"/>
                    <a:gd name="connsiteX0" fmla="*/ 19409 w 1487957"/>
                    <a:gd name="connsiteY0" fmla="*/ 94057 h 753015"/>
                    <a:gd name="connsiteX1" fmla="*/ 163425 w 1487957"/>
                    <a:gd name="connsiteY1" fmla="*/ 94058 h 753015"/>
                    <a:gd name="connsiteX2" fmla="*/ 602927 w 1487957"/>
                    <a:gd name="connsiteY2" fmla="*/ 265893 h 753015"/>
                    <a:gd name="connsiteX3" fmla="*/ 1487957 w 1487957"/>
                    <a:gd name="connsiteY3" fmla="*/ 320967 h 753015"/>
                    <a:gd name="connsiteX4" fmla="*/ 767878 w 1487957"/>
                    <a:gd name="connsiteY4" fmla="*/ 753015 h 753015"/>
                    <a:gd name="connsiteX5" fmla="*/ 19409 w 1487957"/>
                    <a:gd name="connsiteY5" fmla="*/ 94057 h 753015"/>
                    <a:gd name="connsiteX0" fmla="*/ 19409 w 1487957"/>
                    <a:gd name="connsiteY0" fmla="*/ 364252 h 1023210"/>
                    <a:gd name="connsiteX1" fmla="*/ 163425 w 1487957"/>
                    <a:gd name="connsiteY1" fmla="*/ 364253 h 1023210"/>
                    <a:gd name="connsiteX2" fmla="*/ 602927 w 1487957"/>
                    <a:gd name="connsiteY2" fmla="*/ 536088 h 1023210"/>
                    <a:gd name="connsiteX3" fmla="*/ 1487957 w 1487957"/>
                    <a:gd name="connsiteY3" fmla="*/ 591162 h 1023210"/>
                    <a:gd name="connsiteX4" fmla="*/ 767878 w 1487957"/>
                    <a:gd name="connsiteY4" fmla="*/ 1023210 h 1023210"/>
                    <a:gd name="connsiteX5" fmla="*/ 19409 w 1487957"/>
                    <a:gd name="connsiteY5" fmla="*/ 364252 h 1023210"/>
                    <a:gd name="connsiteX0" fmla="*/ 19409 w 1487957"/>
                    <a:gd name="connsiteY0" fmla="*/ 364252 h 1023210"/>
                    <a:gd name="connsiteX1" fmla="*/ 163425 w 1487957"/>
                    <a:gd name="connsiteY1" fmla="*/ 364253 h 1023210"/>
                    <a:gd name="connsiteX2" fmla="*/ 602927 w 1487957"/>
                    <a:gd name="connsiteY2" fmla="*/ 536088 h 1023210"/>
                    <a:gd name="connsiteX3" fmla="*/ 1487957 w 1487957"/>
                    <a:gd name="connsiteY3" fmla="*/ 591162 h 1023210"/>
                    <a:gd name="connsiteX4" fmla="*/ 767878 w 1487957"/>
                    <a:gd name="connsiteY4" fmla="*/ 1023210 h 1023210"/>
                    <a:gd name="connsiteX5" fmla="*/ 19409 w 1487957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46798"/>
                    <a:gd name="connsiteY0" fmla="*/ 364252 h 1023210"/>
                    <a:gd name="connsiteX1" fmla="*/ 163425 w 1546798"/>
                    <a:gd name="connsiteY1" fmla="*/ 364253 h 1023210"/>
                    <a:gd name="connsiteX2" fmla="*/ 602927 w 1546798"/>
                    <a:gd name="connsiteY2" fmla="*/ 536088 h 1023210"/>
                    <a:gd name="connsiteX3" fmla="*/ 1487957 w 1546798"/>
                    <a:gd name="connsiteY3" fmla="*/ 591162 h 1023210"/>
                    <a:gd name="connsiteX4" fmla="*/ 767878 w 1546798"/>
                    <a:gd name="connsiteY4" fmla="*/ 1023210 h 1023210"/>
                    <a:gd name="connsiteX5" fmla="*/ 19409 w 1546798"/>
                    <a:gd name="connsiteY5" fmla="*/ 364252 h 1023210"/>
                    <a:gd name="connsiteX0" fmla="*/ 19409 w 1531469"/>
                    <a:gd name="connsiteY0" fmla="*/ 364252 h 1023210"/>
                    <a:gd name="connsiteX1" fmla="*/ 163425 w 1531469"/>
                    <a:gd name="connsiteY1" fmla="*/ 364253 h 1023210"/>
                    <a:gd name="connsiteX2" fmla="*/ 602927 w 1531469"/>
                    <a:gd name="connsiteY2" fmla="*/ 536088 h 1023210"/>
                    <a:gd name="connsiteX3" fmla="*/ 1487957 w 1531469"/>
                    <a:gd name="connsiteY3" fmla="*/ 591162 h 1023210"/>
                    <a:gd name="connsiteX4" fmla="*/ 767878 w 1531469"/>
                    <a:gd name="connsiteY4" fmla="*/ 1023210 h 1023210"/>
                    <a:gd name="connsiteX5" fmla="*/ 19409 w 1531469"/>
                    <a:gd name="connsiteY5" fmla="*/ 364252 h 1023210"/>
                    <a:gd name="connsiteX0" fmla="*/ 19409 w 1531469"/>
                    <a:gd name="connsiteY0" fmla="*/ 364252 h 1023210"/>
                    <a:gd name="connsiteX1" fmla="*/ 163425 w 1531469"/>
                    <a:gd name="connsiteY1" fmla="*/ 364253 h 1023210"/>
                    <a:gd name="connsiteX2" fmla="*/ 602927 w 1531469"/>
                    <a:gd name="connsiteY2" fmla="*/ 536088 h 1023210"/>
                    <a:gd name="connsiteX3" fmla="*/ 1487957 w 1531469"/>
                    <a:gd name="connsiteY3" fmla="*/ 591162 h 1023210"/>
                    <a:gd name="connsiteX4" fmla="*/ 767878 w 1531469"/>
                    <a:gd name="connsiteY4" fmla="*/ 1023210 h 1023210"/>
                    <a:gd name="connsiteX5" fmla="*/ 19409 w 1531469"/>
                    <a:gd name="connsiteY5" fmla="*/ 364252 h 1023210"/>
                    <a:gd name="connsiteX0" fmla="*/ 19409 w 1520394"/>
                    <a:gd name="connsiteY0" fmla="*/ 364252 h 1023210"/>
                    <a:gd name="connsiteX1" fmla="*/ 163425 w 1520394"/>
                    <a:gd name="connsiteY1" fmla="*/ 364253 h 1023210"/>
                    <a:gd name="connsiteX2" fmla="*/ 602927 w 1520394"/>
                    <a:gd name="connsiteY2" fmla="*/ 536088 h 1023210"/>
                    <a:gd name="connsiteX3" fmla="*/ 1487957 w 1520394"/>
                    <a:gd name="connsiteY3" fmla="*/ 591162 h 1023210"/>
                    <a:gd name="connsiteX4" fmla="*/ 767878 w 1520394"/>
                    <a:gd name="connsiteY4" fmla="*/ 1023210 h 1023210"/>
                    <a:gd name="connsiteX5" fmla="*/ 19409 w 1520394"/>
                    <a:gd name="connsiteY5" fmla="*/ 364252 h 1023210"/>
                    <a:gd name="connsiteX0" fmla="*/ 19409 w 1506144"/>
                    <a:gd name="connsiteY0" fmla="*/ 364252 h 1023210"/>
                    <a:gd name="connsiteX1" fmla="*/ 163425 w 1506144"/>
                    <a:gd name="connsiteY1" fmla="*/ 364253 h 1023210"/>
                    <a:gd name="connsiteX2" fmla="*/ 602927 w 1506144"/>
                    <a:gd name="connsiteY2" fmla="*/ 536088 h 1023210"/>
                    <a:gd name="connsiteX3" fmla="*/ 1487957 w 1506144"/>
                    <a:gd name="connsiteY3" fmla="*/ 591162 h 1023210"/>
                    <a:gd name="connsiteX4" fmla="*/ 767878 w 1506144"/>
                    <a:gd name="connsiteY4" fmla="*/ 1023210 h 1023210"/>
                    <a:gd name="connsiteX5" fmla="*/ 19409 w 1506144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496653"/>
                    <a:gd name="connsiteY0" fmla="*/ 364252 h 1023210"/>
                    <a:gd name="connsiteX1" fmla="*/ 163425 w 1496653"/>
                    <a:gd name="connsiteY1" fmla="*/ 364253 h 1023210"/>
                    <a:gd name="connsiteX2" fmla="*/ 602927 w 1496653"/>
                    <a:gd name="connsiteY2" fmla="*/ 536088 h 1023210"/>
                    <a:gd name="connsiteX3" fmla="*/ 1487957 w 1496653"/>
                    <a:gd name="connsiteY3" fmla="*/ 591162 h 1023210"/>
                    <a:gd name="connsiteX4" fmla="*/ 767878 w 1496653"/>
                    <a:gd name="connsiteY4" fmla="*/ 1023210 h 1023210"/>
                    <a:gd name="connsiteX5" fmla="*/ 19409 w 1496653"/>
                    <a:gd name="connsiteY5" fmla="*/ 364252 h 1023210"/>
                    <a:gd name="connsiteX0" fmla="*/ 19409 w 1491894"/>
                    <a:gd name="connsiteY0" fmla="*/ 364252 h 1023210"/>
                    <a:gd name="connsiteX1" fmla="*/ 163425 w 1491894"/>
                    <a:gd name="connsiteY1" fmla="*/ 364253 h 1023210"/>
                    <a:gd name="connsiteX2" fmla="*/ 602927 w 1491894"/>
                    <a:gd name="connsiteY2" fmla="*/ 536088 h 1023210"/>
                    <a:gd name="connsiteX3" fmla="*/ 1487957 w 1491894"/>
                    <a:gd name="connsiteY3" fmla="*/ 591162 h 1023210"/>
                    <a:gd name="connsiteX4" fmla="*/ 767878 w 1491894"/>
                    <a:gd name="connsiteY4" fmla="*/ 1023210 h 1023210"/>
                    <a:gd name="connsiteX5" fmla="*/ 19409 w 1491894"/>
                    <a:gd name="connsiteY5" fmla="*/ 364252 h 1023210"/>
                    <a:gd name="connsiteX0" fmla="*/ 19409 w 1518981"/>
                    <a:gd name="connsiteY0" fmla="*/ 364252 h 1023210"/>
                    <a:gd name="connsiteX1" fmla="*/ 163425 w 1518981"/>
                    <a:gd name="connsiteY1" fmla="*/ 364253 h 1023210"/>
                    <a:gd name="connsiteX2" fmla="*/ 602927 w 1518981"/>
                    <a:gd name="connsiteY2" fmla="*/ 536088 h 1023210"/>
                    <a:gd name="connsiteX3" fmla="*/ 1487957 w 1518981"/>
                    <a:gd name="connsiteY3" fmla="*/ 591162 h 1023210"/>
                    <a:gd name="connsiteX4" fmla="*/ 767878 w 1518981"/>
                    <a:gd name="connsiteY4" fmla="*/ 1023210 h 1023210"/>
                    <a:gd name="connsiteX5" fmla="*/ 19409 w 1518981"/>
                    <a:gd name="connsiteY5" fmla="*/ 364252 h 1023210"/>
                    <a:gd name="connsiteX0" fmla="*/ 19409 w 1518981"/>
                    <a:gd name="connsiteY0" fmla="*/ 364252 h 1023210"/>
                    <a:gd name="connsiteX1" fmla="*/ 163425 w 1518981"/>
                    <a:gd name="connsiteY1" fmla="*/ 364253 h 1023210"/>
                    <a:gd name="connsiteX2" fmla="*/ 602927 w 1518981"/>
                    <a:gd name="connsiteY2" fmla="*/ 536088 h 1023210"/>
                    <a:gd name="connsiteX3" fmla="*/ 1487957 w 1518981"/>
                    <a:gd name="connsiteY3" fmla="*/ 591162 h 1023210"/>
                    <a:gd name="connsiteX4" fmla="*/ 767878 w 1518981"/>
                    <a:gd name="connsiteY4" fmla="*/ 1023210 h 1023210"/>
                    <a:gd name="connsiteX5" fmla="*/ 19409 w 1518981"/>
                    <a:gd name="connsiteY5" fmla="*/ 364252 h 1023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18981" h="1023210">
                      <a:moveTo>
                        <a:pt x="19409" y="364252"/>
                      </a:moveTo>
                      <a:cubicBezTo>
                        <a:pt x="22553" y="303143"/>
                        <a:pt x="131975" y="270195"/>
                        <a:pt x="163425" y="364253"/>
                      </a:cubicBezTo>
                      <a:cubicBezTo>
                        <a:pt x="216298" y="494279"/>
                        <a:pt x="373402" y="684640"/>
                        <a:pt x="602927" y="536088"/>
                      </a:cubicBezTo>
                      <a:cubicBezTo>
                        <a:pt x="1315708" y="0"/>
                        <a:pt x="1518981" y="403104"/>
                        <a:pt x="1487957" y="591162"/>
                      </a:cubicBezTo>
                      <a:cubicBezTo>
                        <a:pt x="1464817" y="744692"/>
                        <a:pt x="1151894" y="993954"/>
                        <a:pt x="767878" y="1023210"/>
                      </a:cubicBezTo>
                      <a:cubicBezTo>
                        <a:pt x="236352" y="1016886"/>
                        <a:pt x="0" y="570329"/>
                        <a:pt x="19409" y="364252"/>
                      </a:cubicBezTo>
                      <a:close/>
                    </a:path>
                  </a:pathLst>
                </a:custGeom>
                <a:gradFill>
                  <a:gsLst>
                    <a:gs pos="23000">
                      <a:srgbClr val="328998"/>
                    </a:gs>
                    <a:gs pos="63000">
                      <a:srgbClr val="00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" name="반짝 327"/>
                <p:cNvSpPr/>
                <p:nvPr/>
              </p:nvSpPr>
              <p:spPr>
                <a:xfrm rot="16911505">
                  <a:off x="5932322" y="2939006"/>
                  <a:ext cx="748492" cy="1618989"/>
                </a:xfrm>
                <a:prstGeom prst="moon">
                  <a:avLst>
                    <a:gd name="adj" fmla="val 14214"/>
                  </a:avLst>
                </a:prstGeom>
                <a:gradFill>
                  <a:gsLst>
                    <a:gs pos="23000">
                      <a:srgbClr val="328998"/>
                    </a:gs>
                    <a:gs pos="63000">
                      <a:srgbClr val="00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" name="타원 51"/>
                <p:cNvSpPr/>
                <p:nvPr/>
              </p:nvSpPr>
              <p:spPr bwMode="auto">
                <a:xfrm rot="13645745">
                  <a:off x="6761345" y="4016935"/>
                  <a:ext cx="70042" cy="177375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6" name="그룹 176"/>
            <p:cNvGrpSpPr/>
            <p:nvPr/>
          </p:nvGrpSpPr>
          <p:grpSpPr>
            <a:xfrm>
              <a:off x="860798" y="2078729"/>
              <a:ext cx="1396892" cy="1368154"/>
              <a:chOff x="1691679" y="3248981"/>
              <a:chExt cx="1690962" cy="1656182"/>
            </a:xfrm>
          </p:grpSpPr>
          <p:sp>
            <p:nvSpPr>
              <p:cNvPr id="30" name="Freeform 10"/>
              <p:cNvSpPr>
                <a:spLocks/>
              </p:cNvSpPr>
              <p:nvPr/>
            </p:nvSpPr>
            <p:spPr bwMode="auto">
              <a:xfrm>
                <a:off x="1691679" y="3248981"/>
                <a:ext cx="1656184" cy="1656182"/>
              </a:xfrm>
              <a:custGeom>
                <a:avLst/>
                <a:gdLst/>
                <a:ahLst/>
                <a:cxnLst>
                  <a:cxn ang="0">
                    <a:pos x="1202" y="632"/>
                  </a:cxn>
                  <a:cxn ang="0">
                    <a:pos x="1190" y="722"/>
                  </a:cxn>
                  <a:cxn ang="0">
                    <a:pos x="1166" y="808"/>
                  </a:cxn>
                  <a:cxn ang="0">
                    <a:pos x="1130" y="888"/>
                  </a:cxn>
                  <a:cxn ang="0">
                    <a:pos x="1084" y="960"/>
                  </a:cxn>
                  <a:cxn ang="0">
                    <a:pos x="1026" y="1026"/>
                  </a:cxn>
                  <a:cxn ang="0">
                    <a:pos x="962" y="1082"/>
                  </a:cxn>
                  <a:cxn ang="0">
                    <a:pos x="888" y="1130"/>
                  </a:cxn>
                  <a:cxn ang="0">
                    <a:pos x="808" y="1166"/>
                  </a:cxn>
                  <a:cxn ang="0">
                    <a:pos x="722" y="1190"/>
                  </a:cxn>
                  <a:cxn ang="0">
                    <a:pos x="632" y="1202"/>
                  </a:cxn>
                  <a:cxn ang="0">
                    <a:pos x="570" y="1202"/>
                  </a:cxn>
                  <a:cxn ang="0">
                    <a:pos x="480" y="1190"/>
                  </a:cxn>
                  <a:cxn ang="0">
                    <a:pos x="394" y="1166"/>
                  </a:cxn>
                  <a:cxn ang="0">
                    <a:pos x="314" y="1130"/>
                  </a:cxn>
                  <a:cxn ang="0">
                    <a:pos x="242" y="1082"/>
                  </a:cxn>
                  <a:cxn ang="0">
                    <a:pos x="176" y="1026"/>
                  </a:cxn>
                  <a:cxn ang="0">
                    <a:pos x="118" y="960"/>
                  </a:cxn>
                  <a:cxn ang="0">
                    <a:pos x="72" y="888"/>
                  </a:cxn>
                  <a:cxn ang="0">
                    <a:pos x="36" y="808"/>
                  </a:cxn>
                  <a:cxn ang="0">
                    <a:pos x="12" y="722"/>
                  </a:cxn>
                  <a:cxn ang="0">
                    <a:pos x="0" y="632"/>
                  </a:cxn>
                  <a:cxn ang="0">
                    <a:pos x="0" y="570"/>
                  </a:cxn>
                  <a:cxn ang="0">
                    <a:pos x="12" y="480"/>
                  </a:cxn>
                  <a:cxn ang="0">
                    <a:pos x="36" y="394"/>
                  </a:cxn>
                  <a:cxn ang="0">
                    <a:pos x="72" y="314"/>
                  </a:cxn>
                  <a:cxn ang="0">
                    <a:pos x="118" y="240"/>
                  </a:cxn>
                  <a:cxn ang="0">
                    <a:pos x="176" y="176"/>
                  </a:cxn>
                  <a:cxn ang="0">
                    <a:pos x="242" y="118"/>
                  </a:cxn>
                  <a:cxn ang="0">
                    <a:pos x="314" y="72"/>
                  </a:cxn>
                  <a:cxn ang="0">
                    <a:pos x="394" y="36"/>
                  </a:cxn>
                  <a:cxn ang="0">
                    <a:pos x="480" y="12"/>
                  </a:cxn>
                  <a:cxn ang="0">
                    <a:pos x="570" y="0"/>
                  </a:cxn>
                  <a:cxn ang="0">
                    <a:pos x="632" y="0"/>
                  </a:cxn>
                  <a:cxn ang="0">
                    <a:pos x="722" y="12"/>
                  </a:cxn>
                  <a:cxn ang="0">
                    <a:pos x="808" y="36"/>
                  </a:cxn>
                  <a:cxn ang="0">
                    <a:pos x="888" y="72"/>
                  </a:cxn>
                  <a:cxn ang="0">
                    <a:pos x="962" y="118"/>
                  </a:cxn>
                  <a:cxn ang="0">
                    <a:pos x="1026" y="176"/>
                  </a:cxn>
                  <a:cxn ang="0">
                    <a:pos x="1084" y="240"/>
                  </a:cxn>
                  <a:cxn ang="0">
                    <a:pos x="1130" y="314"/>
                  </a:cxn>
                  <a:cxn ang="0">
                    <a:pos x="1166" y="394"/>
                  </a:cxn>
                  <a:cxn ang="0">
                    <a:pos x="1190" y="480"/>
                  </a:cxn>
                  <a:cxn ang="0">
                    <a:pos x="1202" y="570"/>
                  </a:cxn>
                </a:cxnLst>
                <a:rect l="0" t="0" r="r" b="b"/>
                <a:pathLst>
                  <a:path w="1202" h="1202">
                    <a:moveTo>
                      <a:pt x="1202" y="600"/>
                    </a:moveTo>
                    <a:lnTo>
                      <a:pt x="1202" y="600"/>
                    </a:lnTo>
                    <a:lnTo>
                      <a:pt x="1202" y="632"/>
                    </a:lnTo>
                    <a:lnTo>
                      <a:pt x="1200" y="662"/>
                    </a:lnTo>
                    <a:lnTo>
                      <a:pt x="1196" y="692"/>
                    </a:lnTo>
                    <a:lnTo>
                      <a:pt x="1190" y="722"/>
                    </a:lnTo>
                    <a:lnTo>
                      <a:pt x="1184" y="752"/>
                    </a:lnTo>
                    <a:lnTo>
                      <a:pt x="1176" y="780"/>
                    </a:lnTo>
                    <a:lnTo>
                      <a:pt x="1166" y="808"/>
                    </a:lnTo>
                    <a:lnTo>
                      <a:pt x="1156" y="834"/>
                    </a:lnTo>
                    <a:lnTo>
                      <a:pt x="1144" y="862"/>
                    </a:lnTo>
                    <a:lnTo>
                      <a:pt x="1130" y="888"/>
                    </a:lnTo>
                    <a:lnTo>
                      <a:pt x="1116" y="912"/>
                    </a:lnTo>
                    <a:lnTo>
                      <a:pt x="1100" y="938"/>
                    </a:lnTo>
                    <a:lnTo>
                      <a:pt x="1084" y="960"/>
                    </a:lnTo>
                    <a:lnTo>
                      <a:pt x="1066" y="984"/>
                    </a:lnTo>
                    <a:lnTo>
                      <a:pt x="1046" y="1006"/>
                    </a:lnTo>
                    <a:lnTo>
                      <a:pt x="1026" y="1026"/>
                    </a:lnTo>
                    <a:lnTo>
                      <a:pt x="1006" y="1046"/>
                    </a:lnTo>
                    <a:lnTo>
                      <a:pt x="984" y="1066"/>
                    </a:lnTo>
                    <a:lnTo>
                      <a:pt x="962" y="1082"/>
                    </a:lnTo>
                    <a:lnTo>
                      <a:pt x="938" y="1100"/>
                    </a:lnTo>
                    <a:lnTo>
                      <a:pt x="914" y="1116"/>
                    </a:lnTo>
                    <a:lnTo>
                      <a:pt x="888" y="1130"/>
                    </a:lnTo>
                    <a:lnTo>
                      <a:pt x="862" y="1144"/>
                    </a:lnTo>
                    <a:lnTo>
                      <a:pt x="836" y="1156"/>
                    </a:lnTo>
                    <a:lnTo>
                      <a:pt x="808" y="1166"/>
                    </a:lnTo>
                    <a:lnTo>
                      <a:pt x="780" y="1176"/>
                    </a:lnTo>
                    <a:lnTo>
                      <a:pt x="752" y="1184"/>
                    </a:lnTo>
                    <a:lnTo>
                      <a:pt x="722" y="1190"/>
                    </a:lnTo>
                    <a:lnTo>
                      <a:pt x="692" y="1196"/>
                    </a:lnTo>
                    <a:lnTo>
                      <a:pt x="662" y="1200"/>
                    </a:lnTo>
                    <a:lnTo>
                      <a:pt x="632" y="1202"/>
                    </a:lnTo>
                    <a:lnTo>
                      <a:pt x="602" y="1202"/>
                    </a:lnTo>
                    <a:lnTo>
                      <a:pt x="602" y="1202"/>
                    </a:lnTo>
                    <a:lnTo>
                      <a:pt x="570" y="1202"/>
                    </a:lnTo>
                    <a:lnTo>
                      <a:pt x="540" y="1200"/>
                    </a:lnTo>
                    <a:lnTo>
                      <a:pt x="510" y="1196"/>
                    </a:lnTo>
                    <a:lnTo>
                      <a:pt x="480" y="1190"/>
                    </a:lnTo>
                    <a:lnTo>
                      <a:pt x="450" y="1184"/>
                    </a:lnTo>
                    <a:lnTo>
                      <a:pt x="422" y="1176"/>
                    </a:lnTo>
                    <a:lnTo>
                      <a:pt x="394" y="1166"/>
                    </a:lnTo>
                    <a:lnTo>
                      <a:pt x="366" y="1156"/>
                    </a:lnTo>
                    <a:lnTo>
                      <a:pt x="340" y="1144"/>
                    </a:lnTo>
                    <a:lnTo>
                      <a:pt x="314" y="1130"/>
                    </a:lnTo>
                    <a:lnTo>
                      <a:pt x="290" y="1116"/>
                    </a:lnTo>
                    <a:lnTo>
                      <a:pt x="264" y="1100"/>
                    </a:lnTo>
                    <a:lnTo>
                      <a:pt x="242" y="1082"/>
                    </a:lnTo>
                    <a:lnTo>
                      <a:pt x="218" y="1066"/>
                    </a:lnTo>
                    <a:lnTo>
                      <a:pt x="196" y="1046"/>
                    </a:lnTo>
                    <a:lnTo>
                      <a:pt x="176" y="1026"/>
                    </a:lnTo>
                    <a:lnTo>
                      <a:pt x="156" y="1006"/>
                    </a:lnTo>
                    <a:lnTo>
                      <a:pt x="136" y="984"/>
                    </a:lnTo>
                    <a:lnTo>
                      <a:pt x="118" y="960"/>
                    </a:lnTo>
                    <a:lnTo>
                      <a:pt x="102" y="938"/>
                    </a:lnTo>
                    <a:lnTo>
                      <a:pt x="86" y="912"/>
                    </a:lnTo>
                    <a:lnTo>
                      <a:pt x="72" y="888"/>
                    </a:lnTo>
                    <a:lnTo>
                      <a:pt x="58" y="862"/>
                    </a:lnTo>
                    <a:lnTo>
                      <a:pt x="46" y="834"/>
                    </a:lnTo>
                    <a:lnTo>
                      <a:pt x="36" y="808"/>
                    </a:lnTo>
                    <a:lnTo>
                      <a:pt x="26" y="780"/>
                    </a:lnTo>
                    <a:lnTo>
                      <a:pt x="18" y="752"/>
                    </a:lnTo>
                    <a:lnTo>
                      <a:pt x="12" y="722"/>
                    </a:lnTo>
                    <a:lnTo>
                      <a:pt x="6" y="692"/>
                    </a:lnTo>
                    <a:lnTo>
                      <a:pt x="2" y="662"/>
                    </a:lnTo>
                    <a:lnTo>
                      <a:pt x="0" y="632"/>
                    </a:lnTo>
                    <a:lnTo>
                      <a:pt x="0" y="600"/>
                    </a:lnTo>
                    <a:lnTo>
                      <a:pt x="0" y="600"/>
                    </a:lnTo>
                    <a:lnTo>
                      <a:pt x="0" y="570"/>
                    </a:lnTo>
                    <a:lnTo>
                      <a:pt x="2" y="540"/>
                    </a:lnTo>
                    <a:lnTo>
                      <a:pt x="6" y="510"/>
                    </a:lnTo>
                    <a:lnTo>
                      <a:pt x="12" y="480"/>
                    </a:lnTo>
                    <a:lnTo>
                      <a:pt x="18" y="450"/>
                    </a:lnTo>
                    <a:lnTo>
                      <a:pt x="26" y="422"/>
                    </a:lnTo>
                    <a:lnTo>
                      <a:pt x="36" y="394"/>
                    </a:lnTo>
                    <a:lnTo>
                      <a:pt x="46" y="366"/>
                    </a:lnTo>
                    <a:lnTo>
                      <a:pt x="58" y="340"/>
                    </a:lnTo>
                    <a:lnTo>
                      <a:pt x="72" y="314"/>
                    </a:lnTo>
                    <a:lnTo>
                      <a:pt x="86" y="288"/>
                    </a:lnTo>
                    <a:lnTo>
                      <a:pt x="102" y="264"/>
                    </a:lnTo>
                    <a:lnTo>
                      <a:pt x="118" y="240"/>
                    </a:lnTo>
                    <a:lnTo>
                      <a:pt x="136" y="218"/>
                    </a:lnTo>
                    <a:lnTo>
                      <a:pt x="156" y="196"/>
                    </a:lnTo>
                    <a:lnTo>
                      <a:pt x="176" y="176"/>
                    </a:lnTo>
                    <a:lnTo>
                      <a:pt x="196" y="156"/>
                    </a:lnTo>
                    <a:lnTo>
                      <a:pt x="218" y="136"/>
                    </a:lnTo>
                    <a:lnTo>
                      <a:pt x="242" y="118"/>
                    </a:lnTo>
                    <a:lnTo>
                      <a:pt x="264" y="102"/>
                    </a:lnTo>
                    <a:lnTo>
                      <a:pt x="290" y="86"/>
                    </a:lnTo>
                    <a:lnTo>
                      <a:pt x="314" y="72"/>
                    </a:lnTo>
                    <a:lnTo>
                      <a:pt x="340" y="58"/>
                    </a:lnTo>
                    <a:lnTo>
                      <a:pt x="366" y="46"/>
                    </a:lnTo>
                    <a:lnTo>
                      <a:pt x="394" y="36"/>
                    </a:lnTo>
                    <a:lnTo>
                      <a:pt x="422" y="26"/>
                    </a:lnTo>
                    <a:lnTo>
                      <a:pt x="450" y="18"/>
                    </a:lnTo>
                    <a:lnTo>
                      <a:pt x="480" y="12"/>
                    </a:lnTo>
                    <a:lnTo>
                      <a:pt x="510" y="6"/>
                    </a:lnTo>
                    <a:lnTo>
                      <a:pt x="540" y="2"/>
                    </a:lnTo>
                    <a:lnTo>
                      <a:pt x="570" y="0"/>
                    </a:lnTo>
                    <a:lnTo>
                      <a:pt x="602" y="0"/>
                    </a:lnTo>
                    <a:lnTo>
                      <a:pt x="602" y="0"/>
                    </a:lnTo>
                    <a:lnTo>
                      <a:pt x="632" y="0"/>
                    </a:lnTo>
                    <a:lnTo>
                      <a:pt x="662" y="2"/>
                    </a:lnTo>
                    <a:lnTo>
                      <a:pt x="692" y="6"/>
                    </a:lnTo>
                    <a:lnTo>
                      <a:pt x="722" y="12"/>
                    </a:lnTo>
                    <a:lnTo>
                      <a:pt x="752" y="18"/>
                    </a:lnTo>
                    <a:lnTo>
                      <a:pt x="780" y="26"/>
                    </a:lnTo>
                    <a:lnTo>
                      <a:pt x="808" y="36"/>
                    </a:lnTo>
                    <a:lnTo>
                      <a:pt x="836" y="46"/>
                    </a:lnTo>
                    <a:lnTo>
                      <a:pt x="862" y="58"/>
                    </a:lnTo>
                    <a:lnTo>
                      <a:pt x="888" y="72"/>
                    </a:lnTo>
                    <a:lnTo>
                      <a:pt x="914" y="86"/>
                    </a:lnTo>
                    <a:lnTo>
                      <a:pt x="938" y="102"/>
                    </a:lnTo>
                    <a:lnTo>
                      <a:pt x="962" y="118"/>
                    </a:lnTo>
                    <a:lnTo>
                      <a:pt x="984" y="136"/>
                    </a:lnTo>
                    <a:lnTo>
                      <a:pt x="1006" y="156"/>
                    </a:lnTo>
                    <a:lnTo>
                      <a:pt x="1026" y="176"/>
                    </a:lnTo>
                    <a:lnTo>
                      <a:pt x="1046" y="196"/>
                    </a:lnTo>
                    <a:lnTo>
                      <a:pt x="1066" y="218"/>
                    </a:lnTo>
                    <a:lnTo>
                      <a:pt x="1084" y="240"/>
                    </a:lnTo>
                    <a:lnTo>
                      <a:pt x="1100" y="264"/>
                    </a:lnTo>
                    <a:lnTo>
                      <a:pt x="1116" y="288"/>
                    </a:lnTo>
                    <a:lnTo>
                      <a:pt x="1130" y="314"/>
                    </a:lnTo>
                    <a:lnTo>
                      <a:pt x="1144" y="340"/>
                    </a:lnTo>
                    <a:lnTo>
                      <a:pt x="1156" y="366"/>
                    </a:lnTo>
                    <a:lnTo>
                      <a:pt x="1166" y="394"/>
                    </a:lnTo>
                    <a:lnTo>
                      <a:pt x="1176" y="422"/>
                    </a:lnTo>
                    <a:lnTo>
                      <a:pt x="1184" y="450"/>
                    </a:lnTo>
                    <a:lnTo>
                      <a:pt x="1190" y="480"/>
                    </a:lnTo>
                    <a:lnTo>
                      <a:pt x="1196" y="510"/>
                    </a:lnTo>
                    <a:lnTo>
                      <a:pt x="1200" y="540"/>
                    </a:lnTo>
                    <a:lnTo>
                      <a:pt x="1202" y="570"/>
                    </a:lnTo>
                    <a:lnTo>
                      <a:pt x="1202" y="600"/>
                    </a:lnTo>
                    <a:lnTo>
                      <a:pt x="1202" y="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rgbClr val="E6E6E6"/>
                  </a:gs>
                </a:gsLst>
                <a:path path="shape">
                  <a:fillToRect l="50000" t="50000" r="50000" b="50000"/>
                </a:path>
                <a:tileRect/>
              </a:gradFill>
              <a:ln w="50800">
                <a:solidFill>
                  <a:schemeClr val="bg1">
                    <a:lumMod val="95000"/>
                  </a:schemeClr>
                </a:solidFill>
                <a:headEnd type="oval"/>
                <a:tailEnd type="oval"/>
              </a:ln>
              <a:effectLst>
                <a:innerShdw blurRad="2540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7" name="그룹 138"/>
              <p:cNvGrpSpPr/>
              <p:nvPr/>
            </p:nvGrpSpPr>
            <p:grpSpPr>
              <a:xfrm rot="21393899">
                <a:off x="1711084" y="3581834"/>
                <a:ext cx="1208640" cy="1266969"/>
                <a:chOff x="7952387" y="2899836"/>
                <a:chExt cx="1392534" cy="1459744"/>
              </a:xfrm>
            </p:grpSpPr>
            <p:grpSp>
              <p:nvGrpSpPr>
                <p:cNvPr id="18" name="그룹 265"/>
                <p:cNvGrpSpPr/>
                <p:nvPr/>
              </p:nvGrpSpPr>
              <p:grpSpPr>
                <a:xfrm>
                  <a:off x="7993563" y="3638329"/>
                  <a:ext cx="1351358" cy="721251"/>
                  <a:chOff x="1484459" y="3266819"/>
                  <a:chExt cx="1351358" cy="721251"/>
                </a:xfrm>
              </p:grpSpPr>
              <p:sp>
                <p:nvSpPr>
                  <p:cNvPr id="46" name="반짝 327"/>
                  <p:cNvSpPr/>
                  <p:nvPr/>
                </p:nvSpPr>
                <p:spPr>
                  <a:xfrm rot="16911505">
                    <a:off x="1823560" y="3065822"/>
                    <a:ext cx="583147" cy="1261350"/>
                  </a:xfrm>
                  <a:prstGeom prst="moon">
                    <a:avLst>
                      <a:gd name="adj" fmla="val 14214"/>
                    </a:avLst>
                  </a:prstGeom>
                  <a:gradFill>
                    <a:gsLst>
                      <a:gs pos="23000">
                        <a:schemeClr val="bg1"/>
                      </a:gs>
                      <a:gs pos="63000">
                        <a:srgbClr val="000000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7" name="자유형 46"/>
                  <p:cNvSpPr/>
                  <p:nvPr/>
                </p:nvSpPr>
                <p:spPr>
                  <a:xfrm rot="5772590">
                    <a:off x="2301363" y="3350418"/>
                    <a:ext cx="618054" cy="450855"/>
                  </a:xfrm>
                  <a:custGeom>
                    <a:avLst/>
                    <a:gdLst>
                      <a:gd name="connsiteX0" fmla="*/ 0 w 1433512"/>
                      <a:gd name="connsiteY0" fmla="*/ 145256 h 669131"/>
                      <a:gd name="connsiteX1" fmla="*/ 33337 w 1433512"/>
                      <a:gd name="connsiteY1" fmla="*/ 250031 h 669131"/>
                      <a:gd name="connsiteX2" fmla="*/ 230981 w 1433512"/>
                      <a:gd name="connsiteY2" fmla="*/ 290513 h 669131"/>
                      <a:gd name="connsiteX3" fmla="*/ 1131093 w 1433512"/>
                      <a:gd name="connsiteY3" fmla="*/ 471488 h 669131"/>
                      <a:gd name="connsiteX4" fmla="*/ 1340643 w 1433512"/>
                      <a:gd name="connsiteY4" fmla="*/ 669131 h 669131"/>
                      <a:gd name="connsiteX5" fmla="*/ 1433512 w 1433512"/>
                      <a:gd name="connsiteY5" fmla="*/ 538163 h 669131"/>
                      <a:gd name="connsiteX6" fmla="*/ 1312068 w 1433512"/>
                      <a:gd name="connsiteY6" fmla="*/ 250031 h 669131"/>
                      <a:gd name="connsiteX7" fmla="*/ 104775 w 1433512"/>
                      <a:gd name="connsiteY7" fmla="*/ 0 h 669131"/>
                      <a:gd name="connsiteX8" fmla="*/ 0 w 1433512"/>
                      <a:gd name="connsiteY8" fmla="*/ 145256 h 669131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3512"/>
                      <a:gd name="connsiteY0" fmla="*/ 369478 h 893353"/>
                      <a:gd name="connsiteX1" fmla="*/ 33337 w 1433512"/>
                      <a:gd name="connsiteY1" fmla="*/ 474253 h 893353"/>
                      <a:gd name="connsiteX2" fmla="*/ 230981 w 1433512"/>
                      <a:gd name="connsiteY2" fmla="*/ 514735 h 893353"/>
                      <a:gd name="connsiteX3" fmla="*/ 1131093 w 1433512"/>
                      <a:gd name="connsiteY3" fmla="*/ 695710 h 893353"/>
                      <a:gd name="connsiteX4" fmla="*/ 1340643 w 1433512"/>
                      <a:gd name="connsiteY4" fmla="*/ 893353 h 893353"/>
                      <a:gd name="connsiteX5" fmla="*/ 1433512 w 1433512"/>
                      <a:gd name="connsiteY5" fmla="*/ 762385 h 893353"/>
                      <a:gd name="connsiteX6" fmla="*/ 1312068 w 1433512"/>
                      <a:gd name="connsiteY6" fmla="*/ 474253 h 893353"/>
                      <a:gd name="connsiteX7" fmla="*/ 104775 w 1433512"/>
                      <a:gd name="connsiteY7" fmla="*/ 224222 h 893353"/>
                      <a:gd name="connsiteX8" fmla="*/ 0 w 1433512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3353"/>
                      <a:gd name="connsiteX1" fmla="*/ 33337 w 1435968"/>
                      <a:gd name="connsiteY1" fmla="*/ 474253 h 893353"/>
                      <a:gd name="connsiteX2" fmla="*/ 230981 w 1435968"/>
                      <a:gd name="connsiteY2" fmla="*/ 514735 h 893353"/>
                      <a:gd name="connsiteX3" fmla="*/ 1131093 w 1435968"/>
                      <a:gd name="connsiteY3" fmla="*/ 695710 h 893353"/>
                      <a:gd name="connsiteX4" fmla="*/ 1340643 w 1435968"/>
                      <a:gd name="connsiteY4" fmla="*/ 893353 h 893353"/>
                      <a:gd name="connsiteX5" fmla="*/ 1433512 w 1435968"/>
                      <a:gd name="connsiteY5" fmla="*/ 762385 h 893353"/>
                      <a:gd name="connsiteX6" fmla="*/ 1312068 w 1435968"/>
                      <a:gd name="connsiteY6" fmla="*/ 474253 h 893353"/>
                      <a:gd name="connsiteX7" fmla="*/ 104775 w 1435968"/>
                      <a:gd name="connsiteY7" fmla="*/ 224222 h 893353"/>
                      <a:gd name="connsiteX8" fmla="*/ 0 w 1435968"/>
                      <a:gd name="connsiteY8" fmla="*/ 369478 h 893353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31192 w 1467160"/>
                      <a:gd name="connsiteY0" fmla="*/ 369478 h 897868"/>
                      <a:gd name="connsiteX1" fmla="*/ 64529 w 1467160"/>
                      <a:gd name="connsiteY1" fmla="*/ 474253 h 897868"/>
                      <a:gd name="connsiteX2" fmla="*/ 262173 w 1467160"/>
                      <a:gd name="connsiteY2" fmla="*/ 514735 h 897868"/>
                      <a:gd name="connsiteX3" fmla="*/ 1162285 w 1467160"/>
                      <a:gd name="connsiteY3" fmla="*/ 695710 h 897868"/>
                      <a:gd name="connsiteX4" fmla="*/ 1371835 w 1467160"/>
                      <a:gd name="connsiteY4" fmla="*/ 893353 h 897868"/>
                      <a:gd name="connsiteX5" fmla="*/ 1464704 w 1467160"/>
                      <a:gd name="connsiteY5" fmla="*/ 762385 h 897868"/>
                      <a:gd name="connsiteX6" fmla="*/ 1343260 w 1467160"/>
                      <a:gd name="connsiteY6" fmla="*/ 474253 h 897868"/>
                      <a:gd name="connsiteX7" fmla="*/ 135967 w 1467160"/>
                      <a:gd name="connsiteY7" fmla="*/ 224222 h 897868"/>
                      <a:gd name="connsiteX8" fmla="*/ 31192 w 1467160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19744 w 1455712"/>
                      <a:gd name="connsiteY0" fmla="*/ 369478 h 897868"/>
                      <a:gd name="connsiteX1" fmla="*/ 53081 w 1455712"/>
                      <a:gd name="connsiteY1" fmla="*/ 474253 h 897868"/>
                      <a:gd name="connsiteX2" fmla="*/ 250725 w 1455712"/>
                      <a:gd name="connsiteY2" fmla="*/ 514735 h 897868"/>
                      <a:gd name="connsiteX3" fmla="*/ 1150837 w 1455712"/>
                      <a:gd name="connsiteY3" fmla="*/ 695710 h 897868"/>
                      <a:gd name="connsiteX4" fmla="*/ 1360387 w 1455712"/>
                      <a:gd name="connsiteY4" fmla="*/ 893353 h 897868"/>
                      <a:gd name="connsiteX5" fmla="*/ 1453256 w 1455712"/>
                      <a:gd name="connsiteY5" fmla="*/ 762385 h 897868"/>
                      <a:gd name="connsiteX6" fmla="*/ 1331812 w 1455712"/>
                      <a:gd name="connsiteY6" fmla="*/ 474253 h 897868"/>
                      <a:gd name="connsiteX7" fmla="*/ 124519 w 1455712"/>
                      <a:gd name="connsiteY7" fmla="*/ 224222 h 897868"/>
                      <a:gd name="connsiteX8" fmla="*/ 19744 w 1455712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0 w 1435968"/>
                      <a:gd name="connsiteY0" fmla="*/ 369478 h 897868"/>
                      <a:gd name="connsiteX1" fmla="*/ 33337 w 1435968"/>
                      <a:gd name="connsiteY1" fmla="*/ 474253 h 897868"/>
                      <a:gd name="connsiteX2" fmla="*/ 230981 w 1435968"/>
                      <a:gd name="connsiteY2" fmla="*/ 514735 h 897868"/>
                      <a:gd name="connsiteX3" fmla="*/ 1131093 w 1435968"/>
                      <a:gd name="connsiteY3" fmla="*/ 695710 h 897868"/>
                      <a:gd name="connsiteX4" fmla="*/ 1340643 w 1435968"/>
                      <a:gd name="connsiteY4" fmla="*/ 893353 h 897868"/>
                      <a:gd name="connsiteX5" fmla="*/ 1433512 w 1435968"/>
                      <a:gd name="connsiteY5" fmla="*/ 762385 h 897868"/>
                      <a:gd name="connsiteX6" fmla="*/ 1312068 w 1435968"/>
                      <a:gd name="connsiteY6" fmla="*/ 474253 h 897868"/>
                      <a:gd name="connsiteX7" fmla="*/ 104775 w 1435968"/>
                      <a:gd name="connsiteY7" fmla="*/ 224222 h 897868"/>
                      <a:gd name="connsiteX8" fmla="*/ 0 w 143596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369478 h 897868"/>
                      <a:gd name="connsiteX1" fmla="*/ 47067 w 1449698"/>
                      <a:gd name="connsiteY1" fmla="*/ 474253 h 897868"/>
                      <a:gd name="connsiteX2" fmla="*/ 244711 w 1449698"/>
                      <a:gd name="connsiteY2" fmla="*/ 514735 h 897868"/>
                      <a:gd name="connsiteX3" fmla="*/ 1144823 w 1449698"/>
                      <a:gd name="connsiteY3" fmla="*/ 695710 h 897868"/>
                      <a:gd name="connsiteX4" fmla="*/ 1354373 w 1449698"/>
                      <a:gd name="connsiteY4" fmla="*/ 893353 h 897868"/>
                      <a:gd name="connsiteX5" fmla="*/ 1447242 w 1449698"/>
                      <a:gd name="connsiteY5" fmla="*/ 762385 h 897868"/>
                      <a:gd name="connsiteX6" fmla="*/ 1325798 w 1449698"/>
                      <a:gd name="connsiteY6" fmla="*/ 474253 h 897868"/>
                      <a:gd name="connsiteX7" fmla="*/ 118505 w 1449698"/>
                      <a:gd name="connsiteY7" fmla="*/ 224222 h 897868"/>
                      <a:gd name="connsiteX8" fmla="*/ 13730 w 1449698"/>
                      <a:gd name="connsiteY8" fmla="*/ 369478 h 897868"/>
                      <a:gd name="connsiteX0" fmla="*/ 13730 w 1449698"/>
                      <a:gd name="connsiteY0" fmla="*/ 433400 h 961790"/>
                      <a:gd name="connsiteX1" fmla="*/ 47067 w 1449698"/>
                      <a:gd name="connsiteY1" fmla="*/ 538175 h 961790"/>
                      <a:gd name="connsiteX2" fmla="*/ 244711 w 1449698"/>
                      <a:gd name="connsiteY2" fmla="*/ 578657 h 961790"/>
                      <a:gd name="connsiteX3" fmla="*/ 1144823 w 1449698"/>
                      <a:gd name="connsiteY3" fmla="*/ 759632 h 961790"/>
                      <a:gd name="connsiteX4" fmla="*/ 1354373 w 1449698"/>
                      <a:gd name="connsiteY4" fmla="*/ 957275 h 961790"/>
                      <a:gd name="connsiteX5" fmla="*/ 1447242 w 1449698"/>
                      <a:gd name="connsiteY5" fmla="*/ 826307 h 961790"/>
                      <a:gd name="connsiteX6" fmla="*/ 1325798 w 1449698"/>
                      <a:gd name="connsiteY6" fmla="*/ 538175 h 961790"/>
                      <a:gd name="connsiteX7" fmla="*/ 118505 w 1449698"/>
                      <a:gd name="connsiteY7" fmla="*/ 288144 h 961790"/>
                      <a:gd name="connsiteX8" fmla="*/ 13730 w 1449698"/>
                      <a:gd name="connsiteY8" fmla="*/ 433400 h 961790"/>
                      <a:gd name="connsiteX0" fmla="*/ 13730 w 1449698"/>
                      <a:gd name="connsiteY0" fmla="*/ 433400 h 961790"/>
                      <a:gd name="connsiteX1" fmla="*/ 47067 w 1449698"/>
                      <a:gd name="connsiteY1" fmla="*/ 538175 h 961790"/>
                      <a:gd name="connsiteX2" fmla="*/ 244711 w 1449698"/>
                      <a:gd name="connsiteY2" fmla="*/ 578657 h 961790"/>
                      <a:gd name="connsiteX3" fmla="*/ 1144823 w 1449698"/>
                      <a:gd name="connsiteY3" fmla="*/ 759632 h 961790"/>
                      <a:gd name="connsiteX4" fmla="*/ 1354373 w 1449698"/>
                      <a:gd name="connsiteY4" fmla="*/ 957275 h 961790"/>
                      <a:gd name="connsiteX5" fmla="*/ 1447242 w 1449698"/>
                      <a:gd name="connsiteY5" fmla="*/ 826307 h 961790"/>
                      <a:gd name="connsiteX6" fmla="*/ 1325798 w 1449698"/>
                      <a:gd name="connsiteY6" fmla="*/ 538175 h 961790"/>
                      <a:gd name="connsiteX7" fmla="*/ 118505 w 1449698"/>
                      <a:gd name="connsiteY7" fmla="*/ 288144 h 961790"/>
                      <a:gd name="connsiteX8" fmla="*/ 13730 w 1449698"/>
                      <a:gd name="connsiteY8" fmla="*/ 433400 h 961790"/>
                      <a:gd name="connsiteX0" fmla="*/ 13730 w 1458975"/>
                      <a:gd name="connsiteY0" fmla="*/ 433400 h 961790"/>
                      <a:gd name="connsiteX1" fmla="*/ 47067 w 1458975"/>
                      <a:gd name="connsiteY1" fmla="*/ 538175 h 961790"/>
                      <a:gd name="connsiteX2" fmla="*/ 244711 w 1458975"/>
                      <a:gd name="connsiteY2" fmla="*/ 578657 h 961790"/>
                      <a:gd name="connsiteX3" fmla="*/ 1144823 w 1458975"/>
                      <a:gd name="connsiteY3" fmla="*/ 759632 h 961790"/>
                      <a:gd name="connsiteX4" fmla="*/ 1354373 w 1458975"/>
                      <a:gd name="connsiteY4" fmla="*/ 957275 h 961790"/>
                      <a:gd name="connsiteX5" fmla="*/ 1447242 w 1458975"/>
                      <a:gd name="connsiteY5" fmla="*/ 826307 h 961790"/>
                      <a:gd name="connsiteX6" fmla="*/ 1325798 w 1458975"/>
                      <a:gd name="connsiteY6" fmla="*/ 538175 h 961790"/>
                      <a:gd name="connsiteX7" fmla="*/ 118505 w 1458975"/>
                      <a:gd name="connsiteY7" fmla="*/ 288144 h 961790"/>
                      <a:gd name="connsiteX8" fmla="*/ 13730 w 1458975"/>
                      <a:gd name="connsiteY8" fmla="*/ 433400 h 961790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911239"/>
                      <a:gd name="connsiteX1" fmla="*/ 47067 w 1458975"/>
                      <a:gd name="connsiteY1" fmla="*/ 477119 h 911239"/>
                      <a:gd name="connsiteX2" fmla="*/ 244711 w 1458975"/>
                      <a:gd name="connsiteY2" fmla="*/ 517601 h 911239"/>
                      <a:gd name="connsiteX3" fmla="*/ 1144823 w 1458975"/>
                      <a:gd name="connsiteY3" fmla="*/ 698576 h 911239"/>
                      <a:gd name="connsiteX4" fmla="*/ 1354373 w 1458975"/>
                      <a:gd name="connsiteY4" fmla="*/ 896219 h 911239"/>
                      <a:gd name="connsiteX5" fmla="*/ 1447242 w 1458975"/>
                      <a:gd name="connsiteY5" fmla="*/ 765251 h 911239"/>
                      <a:gd name="connsiteX6" fmla="*/ 1377863 w 1458975"/>
                      <a:gd name="connsiteY6" fmla="*/ 538175 h 911239"/>
                      <a:gd name="connsiteX7" fmla="*/ 118505 w 1458975"/>
                      <a:gd name="connsiteY7" fmla="*/ 227088 h 911239"/>
                      <a:gd name="connsiteX8" fmla="*/ 13730 w 1458975"/>
                      <a:gd name="connsiteY8" fmla="*/ 372344 h 911239"/>
                      <a:gd name="connsiteX0" fmla="*/ 13730 w 1458975"/>
                      <a:gd name="connsiteY0" fmla="*/ 372344 h 918767"/>
                      <a:gd name="connsiteX1" fmla="*/ 47067 w 1458975"/>
                      <a:gd name="connsiteY1" fmla="*/ 477119 h 918767"/>
                      <a:gd name="connsiteX2" fmla="*/ 244711 w 1458975"/>
                      <a:gd name="connsiteY2" fmla="*/ 517601 h 918767"/>
                      <a:gd name="connsiteX3" fmla="*/ 1144823 w 1458975"/>
                      <a:gd name="connsiteY3" fmla="*/ 698576 h 918767"/>
                      <a:gd name="connsiteX4" fmla="*/ 1354373 w 1458975"/>
                      <a:gd name="connsiteY4" fmla="*/ 896219 h 918767"/>
                      <a:gd name="connsiteX5" fmla="*/ 1447242 w 1458975"/>
                      <a:gd name="connsiteY5" fmla="*/ 765251 h 918767"/>
                      <a:gd name="connsiteX6" fmla="*/ 1377863 w 1458975"/>
                      <a:gd name="connsiteY6" fmla="*/ 538175 h 918767"/>
                      <a:gd name="connsiteX7" fmla="*/ 118505 w 1458975"/>
                      <a:gd name="connsiteY7" fmla="*/ 227088 h 918767"/>
                      <a:gd name="connsiteX8" fmla="*/ 13730 w 1458975"/>
                      <a:gd name="connsiteY8" fmla="*/ 372344 h 918767"/>
                      <a:gd name="connsiteX0" fmla="*/ 13730 w 1458975"/>
                      <a:gd name="connsiteY0" fmla="*/ 372344 h 900734"/>
                      <a:gd name="connsiteX1" fmla="*/ 47067 w 1458975"/>
                      <a:gd name="connsiteY1" fmla="*/ 477119 h 900734"/>
                      <a:gd name="connsiteX2" fmla="*/ 244711 w 1458975"/>
                      <a:gd name="connsiteY2" fmla="*/ 517601 h 900734"/>
                      <a:gd name="connsiteX3" fmla="*/ 1144823 w 1458975"/>
                      <a:gd name="connsiteY3" fmla="*/ 698576 h 900734"/>
                      <a:gd name="connsiteX4" fmla="*/ 1354373 w 1458975"/>
                      <a:gd name="connsiteY4" fmla="*/ 896219 h 900734"/>
                      <a:gd name="connsiteX5" fmla="*/ 1447242 w 1458975"/>
                      <a:gd name="connsiteY5" fmla="*/ 765251 h 900734"/>
                      <a:gd name="connsiteX6" fmla="*/ 1377863 w 1458975"/>
                      <a:gd name="connsiteY6" fmla="*/ 538175 h 900734"/>
                      <a:gd name="connsiteX7" fmla="*/ 118505 w 1458975"/>
                      <a:gd name="connsiteY7" fmla="*/ 227088 h 900734"/>
                      <a:gd name="connsiteX8" fmla="*/ 13730 w 1458975"/>
                      <a:gd name="connsiteY8" fmla="*/ 372344 h 900734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13730 w 1458975"/>
                      <a:gd name="connsiteY0" fmla="*/ 372344 h 897435"/>
                      <a:gd name="connsiteX1" fmla="*/ 47067 w 1458975"/>
                      <a:gd name="connsiteY1" fmla="*/ 477119 h 897435"/>
                      <a:gd name="connsiteX2" fmla="*/ 244711 w 1458975"/>
                      <a:gd name="connsiteY2" fmla="*/ 517601 h 897435"/>
                      <a:gd name="connsiteX3" fmla="*/ 1144823 w 1458975"/>
                      <a:gd name="connsiteY3" fmla="*/ 698576 h 897435"/>
                      <a:gd name="connsiteX4" fmla="*/ 1354373 w 1458975"/>
                      <a:gd name="connsiteY4" fmla="*/ 896219 h 897435"/>
                      <a:gd name="connsiteX5" fmla="*/ 1447242 w 1458975"/>
                      <a:gd name="connsiteY5" fmla="*/ 765251 h 897435"/>
                      <a:gd name="connsiteX6" fmla="*/ 1377863 w 1458975"/>
                      <a:gd name="connsiteY6" fmla="*/ 538175 h 897435"/>
                      <a:gd name="connsiteX7" fmla="*/ 118505 w 1458975"/>
                      <a:gd name="connsiteY7" fmla="*/ 227088 h 897435"/>
                      <a:gd name="connsiteX8" fmla="*/ 13730 w 1458975"/>
                      <a:gd name="connsiteY8" fmla="*/ 372344 h 897435"/>
                      <a:gd name="connsiteX0" fmla="*/ 21618 w 1466863"/>
                      <a:gd name="connsiteY0" fmla="*/ 372344 h 897435"/>
                      <a:gd name="connsiteX1" fmla="*/ 54955 w 1466863"/>
                      <a:gd name="connsiteY1" fmla="*/ 477119 h 897435"/>
                      <a:gd name="connsiteX2" fmla="*/ 252599 w 1466863"/>
                      <a:gd name="connsiteY2" fmla="*/ 517601 h 897435"/>
                      <a:gd name="connsiteX3" fmla="*/ 1152711 w 1466863"/>
                      <a:gd name="connsiteY3" fmla="*/ 698576 h 897435"/>
                      <a:gd name="connsiteX4" fmla="*/ 1362261 w 1466863"/>
                      <a:gd name="connsiteY4" fmla="*/ 896219 h 897435"/>
                      <a:gd name="connsiteX5" fmla="*/ 1455130 w 1466863"/>
                      <a:gd name="connsiteY5" fmla="*/ 765251 h 897435"/>
                      <a:gd name="connsiteX6" fmla="*/ 1385751 w 1466863"/>
                      <a:gd name="connsiteY6" fmla="*/ 538175 h 897435"/>
                      <a:gd name="connsiteX7" fmla="*/ 126393 w 1466863"/>
                      <a:gd name="connsiteY7" fmla="*/ 227088 h 897435"/>
                      <a:gd name="connsiteX8" fmla="*/ 21618 w 1466863"/>
                      <a:gd name="connsiteY8" fmla="*/ 372344 h 897435"/>
                      <a:gd name="connsiteX0" fmla="*/ 22362 w 1467607"/>
                      <a:gd name="connsiteY0" fmla="*/ 372344 h 897435"/>
                      <a:gd name="connsiteX1" fmla="*/ 55699 w 1467607"/>
                      <a:gd name="connsiteY1" fmla="*/ 477119 h 897435"/>
                      <a:gd name="connsiteX2" fmla="*/ 253343 w 1467607"/>
                      <a:gd name="connsiteY2" fmla="*/ 517601 h 897435"/>
                      <a:gd name="connsiteX3" fmla="*/ 1153455 w 1467607"/>
                      <a:gd name="connsiteY3" fmla="*/ 698576 h 897435"/>
                      <a:gd name="connsiteX4" fmla="*/ 1363005 w 1467607"/>
                      <a:gd name="connsiteY4" fmla="*/ 896219 h 897435"/>
                      <a:gd name="connsiteX5" fmla="*/ 1455874 w 1467607"/>
                      <a:gd name="connsiteY5" fmla="*/ 765251 h 897435"/>
                      <a:gd name="connsiteX6" fmla="*/ 1386495 w 1467607"/>
                      <a:gd name="connsiteY6" fmla="*/ 538175 h 897435"/>
                      <a:gd name="connsiteX7" fmla="*/ 127137 w 1467607"/>
                      <a:gd name="connsiteY7" fmla="*/ 227088 h 897435"/>
                      <a:gd name="connsiteX8" fmla="*/ 22362 w 1467607"/>
                      <a:gd name="connsiteY8" fmla="*/ 372344 h 897435"/>
                      <a:gd name="connsiteX0" fmla="*/ 1389 w 1446634"/>
                      <a:gd name="connsiteY0" fmla="*/ 372344 h 897435"/>
                      <a:gd name="connsiteX1" fmla="*/ 34726 w 1446634"/>
                      <a:gd name="connsiteY1" fmla="*/ 477119 h 897435"/>
                      <a:gd name="connsiteX2" fmla="*/ 232370 w 1446634"/>
                      <a:gd name="connsiteY2" fmla="*/ 517601 h 897435"/>
                      <a:gd name="connsiteX3" fmla="*/ 1132482 w 1446634"/>
                      <a:gd name="connsiteY3" fmla="*/ 698576 h 897435"/>
                      <a:gd name="connsiteX4" fmla="*/ 1342032 w 1446634"/>
                      <a:gd name="connsiteY4" fmla="*/ 896219 h 897435"/>
                      <a:gd name="connsiteX5" fmla="*/ 1434901 w 1446634"/>
                      <a:gd name="connsiteY5" fmla="*/ 765251 h 897435"/>
                      <a:gd name="connsiteX6" fmla="*/ 1365522 w 1446634"/>
                      <a:gd name="connsiteY6" fmla="*/ 538175 h 897435"/>
                      <a:gd name="connsiteX7" fmla="*/ 106164 w 1446634"/>
                      <a:gd name="connsiteY7" fmla="*/ 227088 h 897435"/>
                      <a:gd name="connsiteX8" fmla="*/ 1389 w 1446634"/>
                      <a:gd name="connsiteY8" fmla="*/ 372344 h 897435"/>
                      <a:gd name="connsiteX0" fmla="*/ 1389 w 1446634"/>
                      <a:gd name="connsiteY0" fmla="*/ 372344 h 897435"/>
                      <a:gd name="connsiteX1" fmla="*/ 34726 w 1446634"/>
                      <a:gd name="connsiteY1" fmla="*/ 477119 h 897435"/>
                      <a:gd name="connsiteX2" fmla="*/ 232370 w 1446634"/>
                      <a:gd name="connsiteY2" fmla="*/ 517601 h 897435"/>
                      <a:gd name="connsiteX3" fmla="*/ 1132482 w 1446634"/>
                      <a:gd name="connsiteY3" fmla="*/ 698576 h 897435"/>
                      <a:gd name="connsiteX4" fmla="*/ 1342032 w 1446634"/>
                      <a:gd name="connsiteY4" fmla="*/ 896219 h 897435"/>
                      <a:gd name="connsiteX5" fmla="*/ 1434901 w 1446634"/>
                      <a:gd name="connsiteY5" fmla="*/ 765251 h 897435"/>
                      <a:gd name="connsiteX6" fmla="*/ 1365522 w 1446634"/>
                      <a:gd name="connsiteY6" fmla="*/ 538175 h 897435"/>
                      <a:gd name="connsiteX7" fmla="*/ 106164 w 1446634"/>
                      <a:gd name="connsiteY7" fmla="*/ 227088 h 897435"/>
                      <a:gd name="connsiteX8" fmla="*/ 1389 w 1446634"/>
                      <a:gd name="connsiteY8" fmla="*/ 372344 h 897435"/>
                      <a:gd name="connsiteX0" fmla="*/ 1389 w 1446634"/>
                      <a:gd name="connsiteY0" fmla="*/ 372344 h 897435"/>
                      <a:gd name="connsiteX1" fmla="*/ 34726 w 1446634"/>
                      <a:gd name="connsiteY1" fmla="*/ 477119 h 897435"/>
                      <a:gd name="connsiteX2" fmla="*/ 232370 w 1446634"/>
                      <a:gd name="connsiteY2" fmla="*/ 517601 h 897435"/>
                      <a:gd name="connsiteX3" fmla="*/ 1132482 w 1446634"/>
                      <a:gd name="connsiteY3" fmla="*/ 698576 h 897435"/>
                      <a:gd name="connsiteX4" fmla="*/ 1342032 w 1446634"/>
                      <a:gd name="connsiteY4" fmla="*/ 896219 h 897435"/>
                      <a:gd name="connsiteX5" fmla="*/ 1434901 w 1446634"/>
                      <a:gd name="connsiteY5" fmla="*/ 765251 h 897435"/>
                      <a:gd name="connsiteX6" fmla="*/ 1365522 w 1446634"/>
                      <a:gd name="connsiteY6" fmla="*/ 538175 h 897435"/>
                      <a:gd name="connsiteX7" fmla="*/ 106164 w 1446634"/>
                      <a:gd name="connsiteY7" fmla="*/ 227088 h 897435"/>
                      <a:gd name="connsiteX8" fmla="*/ 1389 w 1446634"/>
                      <a:gd name="connsiteY8" fmla="*/ 372344 h 897435"/>
                      <a:gd name="connsiteX0" fmla="*/ 1389 w 1444539"/>
                      <a:gd name="connsiteY0" fmla="*/ 372344 h 897435"/>
                      <a:gd name="connsiteX1" fmla="*/ 34726 w 1444539"/>
                      <a:gd name="connsiteY1" fmla="*/ 477119 h 897435"/>
                      <a:gd name="connsiteX2" fmla="*/ 232370 w 1444539"/>
                      <a:gd name="connsiteY2" fmla="*/ 517601 h 897435"/>
                      <a:gd name="connsiteX3" fmla="*/ 1132482 w 1444539"/>
                      <a:gd name="connsiteY3" fmla="*/ 698576 h 897435"/>
                      <a:gd name="connsiteX4" fmla="*/ 1342032 w 1444539"/>
                      <a:gd name="connsiteY4" fmla="*/ 896219 h 897435"/>
                      <a:gd name="connsiteX5" fmla="*/ 1434901 w 1444539"/>
                      <a:gd name="connsiteY5" fmla="*/ 765251 h 897435"/>
                      <a:gd name="connsiteX6" fmla="*/ 1365522 w 1444539"/>
                      <a:gd name="connsiteY6" fmla="*/ 538175 h 897435"/>
                      <a:gd name="connsiteX7" fmla="*/ 106164 w 1444539"/>
                      <a:gd name="connsiteY7" fmla="*/ 227088 h 897435"/>
                      <a:gd name="connsiteX8" fmla="*/ 1389 w 1444539"/>
                      <a:gd name="connsiteY8" fmla="*/ 372344 h 897435"/>
                      <a:gd name="connsiteX0" fmla="*/ 1389 w 1444539"/>
                      <a:gd name="connsiteY0" fmla="*/ 372344 h 897435"/>
                      <a:gd name="connsiteX1" fmla="*/ 34726 w 1444539"/>
                      <a:gd name="connsiteY1" fmla="*/ 477119 h 897435"/>
                      <a:gd name="connsiteX2" fmla="*/ 232370 w 1444539"/>
                      <a:gd name="connsiteY2" fmla="*/ 517601 h 897435"/>
                      <a:gd name="connsiteX3" fmla="*/ 1132482 w 1444539"/>
                      <a:gd name="connsiteY3" fmla="*/ 698576 h 897435"/>
                      <a:gd name="connsiteX4" fmla="*/ 1342032 w 1444539"/>
                      <a:gd name="connsiteY4" fmla="*/ 896219 h 897435"/>
                      <a:gd name="connsiteX5" fmla="*/ 1434901 w 1444539"/>
                      <a:gd name="connsiteY5" fmla="*/ 765251 h 897435"/>
                      <a:gd name="connsiteX6" fmla="*/ 1365522 w 1444539"/>
                      <a:gd name="connsiteY6" fmla="*/ 538175 h 897435"/>
                      <a:gd name="connsiteX7" fmla="*/ 106164 w 1444539"/>
                      <a:gd name="connsiteY7" fmla="*/ 227088 h 897435"/>
                      <a:gd name="connsiteX8" fmla="*/ 1389 w 1444539"/>
                      <a:gd name="connsiteY8" fmla="*/ 372344 h 897435"/>
                      <a:gd name="connsiteX0" fmla="*/ 1389 w 1444539"/>
                      <a:gd name="connsiteY0" fmla="*/ 372343 h 897434"/>
                      <a:gd name="connsiteX1" fmla="*/ 34726 w 1444539"/>
                      <a:gd name="connsiteY1" fmla="*/ 477118 h 897434"/>
                      <a:gd name="connsiteX2" fmla="*/ 232370 w 1444539"/>
                      <a:gd name="connsiteY2" fmla="*/ 517600 h 897434"/>
                      <a:gd name="connsiteX3" fmla="*/ 1132482 w 1444539"/>
                      <a:gd name="connsiteY3" fmla="*/ 698575 h 897434"/>
                      <a:gd name="connsiteX4" fmla="*/ 1342032 w 1444539"/>
                      <a:gd name="connsiteY4" fmla="*/ 896218 h 897434"/>
                      <a:gd name="connsiteX5" fmla="*/ 1434901 w 1444539"/>
                      <a:gd name="connsiteY5" fmla="*/ 765250 h 897434"/>
                      <a:gd name="connsiteX6" fmla="*/ 1365522 w 1444539"/>
                      <a:gd name="connsiteY6" fmla="*/ 538175 h 897434"/>
                      <a:gd name="connsiteX7" fmla="*/ 106164 w 1444539"/>
                      <a:gd name="connsiteY7" fmla="*/ 227087 h 897434"/>
                      <a:gd name="connsiteX8" fmla="*/ 1389 w 1444539"/>
                      <a:gd name="connsiteY8" fmla="*/ 372343 h 897434"/>
                      <a:gd name="connsiteX0" fmla="*/ 1389 w 1444539"/>
                      <a:gd name="connsiteY0" fmla="*/ 386258 h 911349"/>
                      <a:gd name="connsiteX1" fmla="*/ 34726 w 1444539"/>
                      <a:gd name="connsiteY1" fmla="*/ 491033 h 911349"/>
                      <a:gd name="connsiteX2" fmla="*/ 232370 w 1444539"/>
                      <a:gd name="connsiteY2" fmla="*/ 531515 h 911349"/>
                      <a:gd name="connsiteX3" fmla="*/ 1132482 w 1444539"/>
                      <a:gd name="connsiteY3" fmla="*/ 712490 h 911349"/>
                      <a:gd name="connsiteX4" fmla="*/ 1342032 w 1444539"/>
                      <a:gd name="connsiteY4" fmla="*/ 910133 h 911349"/>
                      <a:gd name="connsiteX5" fmla="*/ 1434901 w 1444539"/>
                      <a:gd name="connsiteY5" fmla="*/ 779165 h 911349"/>
                      <a:gd name="connsiteX6" fmla="*/ 1365522 w 1444539"/>
                      <a:gd name="connsiteY6" fmla="*/ 552090 h 911349"/>
                      <a:gd name="connsiteX7" fmla="*/ 106164 w 1444539"/>
                      <a:gd name="connsiteY7" fmla="*/ 241002 h 911349"/>
                      <a:gd name="connsiteX8" fmla="*/ 1389 w 1444539"/>
                      <a:gd name="connsiteY8" fmla="*/ 386258 h 911349"/>
                      <a:gd name="connsiteX0" fmla="*/ 1389 w 1444539"/>
                      <a:gd name="connsiteY0" fmla="*/ 531142 h 1056233"/>
                      <a:gd name="connsiteX1" fmla="*/ 34726 w 1444539"/>
                      <a:gd name="connsiteY1" fmla="*/ 635917 h 1056233"/>
                      <a:gd name="connsiteX2" fmla="*/ 232370 w 1444539"/>
                      <a:gd name="connsiteY2" fmla="*/ 676399 h 1056233"/>
                      <a:gd name="connsiteX3" fmla="*/ 1132482 w 1444539"/>
                      <a:gd name="connsiteY3" fmla="*/ 857374 h 1056233"/>
                      <a:gd name="connsiteX4" fmla="*/ 1342032 w 1444539"/>
                      <a:gd name="connsiteY4" fmla="*/ 1055017 h 1056233"/>
                      <a:gd name="connsiteX5" fmla="*/ 1434901 w 1444539"/>
                      <a:gd name="connsiteY5" fmla="*/ 924049 h 1056233"/>
                      <a:gd name="connsiteX6" fmla="*/ 1365522 w 1444539"/>
                      <a:gd name="connsiteY6" fmla="*/ 696974 h 1056233"/>
                      <a:gd name="connsiteX7" fmla="*/ 106164 w 1444539"/>
                      <a:gd name="connsiteY7" fmla="*/ 385886 h 1056233"/>
                      <a:gd name="connsiteX8" fmla="*/ 1389 w 1444539"/>
                      <a:gd name="connsiteY8" fmla="*/ 531142 h 1056233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4539"/>
                      <a:gd name="connsiteY0" fmla="*/ 531142 h 1063761"/>
                      <a:gd name="connsiteX1" fmla="*/ 34726 w 1444539"/>
                      <a:gd name="connsiteY1" fmla="*/ 635917 h 1063761"/>
                      <a:gd name="connsiteX2" fmla="*/ 232370 w 1444539"/>
                      <a:gd name="connsiteY2" fmla="*/ 676399 h 1063761"/>
                      <a:gd name="connsiteX3" fmla="*/ 1132482 w 1444539"/>
                      <a:gd name="connsiteY3" fmla="*/ 857374 h 1063761"/>
                      <a:gd name="connsiteX4" fmla="*/ 1342032 w 1444539"/>
                      <a:gd name="connsiteY4" fmla="*/ 1055017 h 1063761"/>
                      <a:gd name="connsiteX5" fmla="*/ 1434901 w 1444539"/>
                      <a:gd name="connsiteY5" fmla="*/ 924049 h 1063761"/>
                      <a:gd name="connsiteX6" fmla="*/ 1365522 w 1444539"/>
                      <a:gd name="connsiteY6" fmla="*/ 696974 h 1063761"/>
                      <a:gd name="connsiteX7" fmla="*/ 106164 w 1444539"/>
                      <a:gd name="connsiteY7" fmla="*/ 385886 h 1063761"/>
                      <a:gd name="connsiteX8" fmla="*/ 1389 w 1444539"/>
                      <a:gd name="connsiteY8" fmla="*/ 531142 h 1063761"/>
                      <a:gd name="connsiteX0" fmla="*/ 1389 w 1447168"/>
                      <a:gd name="connsiteY0" fmla="*/ 531142 h 1063761"/>
                      <a:gd name="connsiteX1" fmla="*/ 34726 w 1447168"/>
                      <a:gd name="connsiteY1" fmla="*/ 635917 h 1063761"/>
                      <a:gd name="connsiteX2" fmla="*/ 232370 w 1447168"/>
                      <a:gd name="connsiteY2" fmla="*/ 676399 h 1063761"/>
                      <a:gd name="connsiteX3" fmla="*/ 1132482 w 1447168"/>
                      <a:gd name="connsiteY3" fmla="*/ 857374 h 1063761"/>
                      <a:gd name="connsiteX4" fmla="*/ 1342032 w 1447168"/>
                      <a:gd name="connsiteY4" fmla="*/ 1055017 h 1063761"/>
                      <a:gd name="connsiteX5" fmla="*/ 1437530 w 1447168"/>
                      <a:gd name="connsiteY5" fmla="*/ 912998 h 1063761"/>
                      <a:gd name="connsiteX6" fmla="*/ 1365522 w 1447168"/>
                      <a:gd name="connsiteY6" fmla="*/ 696974 h 1063761"/>
                      <a:gd name="connsiteX7" fmla="*/ 106164 w 1447168"/>
                      <a:gd name="connsiteY7" fmla="*/ 385886 h 1063761"/>
                      <a:gd name="connsiteX8" fmla="*/ 1389 w 1447168"/>
                      <a:gd name="connsiteY8" fmla="*/ 531142 h 1063761"/>
                      <a:gd name="connsiteX0" fmla="*/ 1389 w 1447168"/>
                      <a:gd name="connsiteY0" fmla="*/ 531142 h 1063761"/>
                      <a:gd name="connsiteX1" fmla="*/ 34726 w 1447168"/>
                      <a:gd name="connsiteY1" fmla="*/ 635917 h 1063761"/>
                      <a:gd name="connsiteX2" fmla="*/ 232370 w 1447168"/>
                      <a:gd name="connsiteY2" fmla="*/ 676399 h 1063761"/>
                      <a:gd name="connsiteX3" fmla="*/ 1132482 w 1447168"/>
                      <a:gd name="connsiteY3" fmla="*/ 857374 h 1063761"/>
                      <a:gd name="connsiteX4" fmla="*/ 1342032 w 1447168"/>
                      <a:gd name="connsiteY4" fmla="*/ 1055017 h 1063761"/>
                      <a:gd name="connsiteX5" fmla="*/ 1437530 w 1447168"/>
                      <a:gd name="connsiteY5" fmla="*/ 912998 h 1063761"/>
                      <a:gd name="connsiteX6" fmla="*/ 1365522 w 1447168"/>
                      <a:gd name="connsiteY6" fmla="*/ 696974 h 1063761"/>
                      <a:gd name="connsiteX7" fmla="*/ 106164 w 1447168"/>
                      <a:gd name="connsiteY7" fmla="*/ 385886 h 1063761"/>
                      <a:gd name="connsiteX8" fmla="*/ 1389 w 1447168"/>
                      <a:gd name="connsiteY8" fmla="*/ 531142 h 1063761"/>
                      <a:gd name="connsiteX0" fmla="*/ 1389 w 1447167"/>
                      <a:gd name="connsiteY0" fmla="*/ 531142 h 1063761"/>
                      <a:gd name="connsiteX1" fmla="*/ 34726 w 1447167"/>
                      <a:gd name="connsiteY1" fmla="*/ 635917 h 1063761"/>
                      <a:gd name="connsiteX2" fmla="*/ 232370 w 1447167"/>
                      <a:gd name="connsiteY2" fmla="*/ 676399 h 1063761"/>
                      <a:gd name="connsiteX3" fmla="*/ 1132482 w 1447167"/>
                      <a:gd name="connsiteY3" fmla="*/ 857374 h 1063761"/>
                      <a:gd name="connsiteX4" fmla="*/ 1342032 w 1447167"/>
                      <a:gd name="connsiteY4" fmla="*/ 1055017 h 1063761"/>
                      <a:gd name="connsiteX5" fmla="*/ 1437529 w 1447167"/>
                      <a:gd name="connsiteY5" fmla="*/ 912998 h 1063761"/>
                      <a:gd name="connsiteX6" fmla="*/ 1365522 w 1447167"/>
                      <a:gd name="connsiteY6" fmla="*/ 696974 h 1063761"/>
                      <a:gd name="connsiteX7" fmla="*/ 106164 w 1447167"/>
                      <a:gd name="connsiteY7" fmla="*/ 385886 h 1063761"/>
                      <a:gd name="connsiteX8" fmla="*/ 1389 w 1447167"/>
                      <a:gd name="connsiteY8" fmla="*/ 531142 h 1063761"/>
                      <a:gd name="connsiteX0" fmla="*/ 1389 w 1447167"/>
                      <a:gd name="connsiteY0" fmla="*/ 531142 h 1063761"/>
                      <a:gd name="connsiteX1" fmla="*/ 34726 w 1447167"/>
                      <a:gd name="connsiteY1" fmla="*/ 635917 h 1063761"/>
                      <a:gd name="connsiteX2" fmla="*/ 232370 w 1447167"/>
                      <a:gd name="connsiteY2" fmla="*/ 676399 h 1063761"/>
                      <a:gd name="connsiteX3" fmla="*/ 1132482 w 1447167"/>
                      <a:gd name="connsiteY3" fmla="*/ 857374 h 1063761"/>
                      <a:gd name="connsiteX4" fmla="*/ 1342032 w 1447167"/>
                      <a:gd name="connsiteY4" fmla="*/ 1055017 h 1063761"/>
                      <a:gd name="connsiteX5" fmla="*/ 1437529 w 1447167"/>
                      <a:gd name="connsiteY5" fmla="*/ 912998 h 1063761"/>
                      <a:gd name="connsiteX6" fmla="*/ 1365522 w 1447167"/>
                      <a:gd name="connsiteY6" fmla="*/ 696974 h 1063761"/>
                      <a:gd name="connsiteX7" fmla="*/ 106164 w 1447167"/>
                      <a:gd name="connsiteY7" fmla="*/ 385886 h 1063761"/>
                      <a:gd name="connsiteX8" fmla="*/ 1389 w 1447167"/>
                      <a:gd name="connsiteY8" fmla="*/ 531142 h 1063761"/>
                      <a:gd name="connsiteX0" fmla="*/ 221799 w 1562802"/>
                      <a:gd name="connsiteY0" fmla="*/ 385886 h 1063761"/>
                      <a:gd name="connsiteX1" fmla="*/ 150361 w 1562802"/>
                      <a:gd name="connsiteY1" fmla="*/ 635917 h 1063761"/>
                      <a:gd name="connsiteX2" fmla="*/ 348005 w 1562802"/>
                      <a:gd name="connsiteY2" fmla="*/ 676399 h 1063761"/>
                      <a:gd name="connsiteX3" fmla="*/ 1248117 w 1562802"/>
                      <a:gd name="connsiteY3" fmla="*/ 857374 h 1063761"/>
                      <a:gd name="connsiteX4" fmla="*/ 1457667 w 1562802"/>
                      <a:gd name="connsiteY4" fmla="*/ 1055017 h 1063761"/>
                      <a:gd name="connsiteX5" fmla="*/ 1553164 w 1562802"/>
                      <a:gd name="connsiteY5" fmla="*/ 912998 h 1063761"/>
                      <a:gd name="connsiteX6" fmla="*/ 1481157 w 1562802"/>
                      <a:gd name="connsiteY6" fmla="*/ 696974 h 1063761"/>
                      <a:gd name="connsiteX7" fmla="*/ 221799 w 1562802"/>
                      <a:gd name="connsiteY7" fmla="*/ 385886 h 1063761"/>
                      <a:gd name="connsiteX0" fmla="*/ 135962 w 1476965"/>
                      <a:gd name="connsiteY0" fmla="*/ 385886 h 1063761"/>
                      <a:gd name="connsiteX1" fmla="*/ 64524 w 1476965"/>
                      <a:gd name="connsiteY1" fmla="*/ 635917 h 1063761"/>
                      <a:gd name="connsiteX2" fmla="*/ 262168 w 1476965"/>
                      <a:gd name="connsiteY2" fmla="*/ 676399 h 1063761"/>
                      <a:gd name="connsiteX3" fmla="*/ 1162280 w 1476965"/>
                      <a:gd name="connsiteY3" fmla="*/ 857374 h 1063761"/>
                      <a:gd name="connsiteX4" fmla="*/ 1371830 w 1476965"/>
                      <a:gd name="connsiteY4" fmla="*/ 1055017 h 1063761"/>
                      <a:gd name="connsiteX5" fmla="*/ 1467327 w 1476965"/>
                      <a:gd name="connsiteY5" fmla="*/ 912998 h 1063761"/>
                      <a:gd name="connsiteX6" fmla="*/ 1395320 w 1476965"/>
                      <a:gd name="connsiteY6" fmla="*/ 696974 h 1063761"/>
                      <a:gd name="connsiteX7" fmla="*/ 135962 w 1476965"/>
                      <a:gd name="connsiteY7" fmla="*/ 385886 h 1063761"/>
                      <a:gd name="connsiteX0" fmla="*/ 119752 w 1460755"/>
                      <a:gd name="connsiteY0" fmla="*/ 385886 h 1063761"/>
                      <a:gd name="connsiteX1" fmla="*/ 48314 w 1460755"/>
                      <a:gd name="connsiteY1" fmla="*/ 635917 h 1063761"/>
                      <a:gd name="connsiteX2" fmla="*/ 245958 w 1460755"/>
                      <a:gd name="connsiteY2" fmla="*/ 676399 h 1063761"/>
                      <a:gd name="connsiteX3" fmla="*/ 1146070 w 1460755"/>
                      <a:gd name="connsiteY3" fmla="*/ 857374 h 1063761"/>
                      <a:gd name="connsiteX4" fmla="*/ 1355620 w 1460755"/>
                      <a:gd name="connsiteY4" fmla="*/ 1055017 h 1063761"/>
                      <a:gd name="connsiteX5" fmla="*/ 1451117 w 1460755"/>
                      <a:gd name="connsiteY5" fmla="*/ 912998 h 1063761"/>
                      <a:gd name="connsiteX6" fmla="*/ 1379110 w 1460755"/>
                      <a:gd name="connsiteY6" fmla="*/ 696974 h 1063761"/>
                      <a:gd name="connsiteX7" fmla="*/ 119752 w 1460755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5946 w 1466949"/>
                      <a:gd name="connsiteY0" fmla="*/ 385886 h 1063761"/>
                      <a:gd name="connsiteX1" fmla="*/ 54508 w 1466949"/>
                      <a:gd name="connsiteY1" fmla="*/ 635917 h 1063761"/>
                      <a:gd name="connsiteX2" fmla="*/ 252152 w 1466949"/>
                      <a:gd name="connsiteY2" fmla="*/ 676399 h 1063761"/>
                      <a:gd name="connsiteX3" fmla="*/ 1152264 w 1466949"/>
                      <a:gd name="connsiteY3" fmla="*/ 857374 h 1063761"/>
                      <a:gd name="connsiteX4" fmla="*/ 1361814 w 1466949"/>
                      <a:gd name="connsiteY4" fmla="*/ 1055017 h 1063761"/>
                      <a:gd name="connsiteX5" fmla="*/ 1457311 w 1466949"/>
                      <a:gd name="connsiteY5" fmla="*/ 912998 h 1063761"/>
                      <a:gd name="connsiteX6" fmla="*/ 1385304 w 1466949"/>
                      <a:gd name="connsiteY6" fmla="*/ 696974 h 1063761"/>
                      <a:gd name="connsiteX7" fmla="*/ 125946 w 1466949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5886 h 1063761"/>
                      <a:gd name="connsiteX1" fmla="*/ 51439 w 1463880"/>
                      <a:gd name="connsiteY1" fmla="*/ 635917 h 1063761"/>
                      <a:gd name="connsiteX2" fmla="*/ 249083 w 1463880"/>
                      <a:gd name="connsiteY2" fmla="*/ 676399 h 1063761"/>
                      <a:gd name="connsiteX3" fmla="*/ 1149195 w 1463880"/>
                      <a:gd name="connsiteY3" fmla="*/ 857374 h 1063761"/>
                      <a:gd name="connsiteX4" fmla="*/ 1358745 w 1463880"/>
                      <a:gd name="connsiteY4" fmla="*/ 1055017 h 1063761"/>
                      <a:gd name="connsiteX5" fmla="*/ 1454242 w 1463880"/>
                      <a:gd name="connsiteY5" fmla="*/ 912998 h 1063761"/>
                      <a:gd name="connsiteX6" fmla="*/ 1382235 w 1463880"/>
                      <a:gd name="connsiteY6" fmla="*/ 696974 h 1063761"/>
                      <a:gd name="connsiteX7" fmla="*/ 122877 w 1463880"/>
                      <a:gd name="connsiteY7" fmla="*/ 385886 h 1063761"/>
                      <a:gd name="connsiteX0" fmla="*/ 122877 w 1463880"/>
                      <a:gd name="connsiteY0" fmla="*/ 389991 h 1067866"/>
                      <a:gd name="connsiteX1" fmla="*/ 51439 w 1463880"/>
                      <a:gd name="connsiteY1" fmla="*/ 640022 h 1067866"/>
                      <a:gd name="connsiteX2" fmla="*/ 249083 w 1463880"/>
                      <a:gd name="connsiteY2" fmla="*/ 680504 h 1067866"/>
                      <a:gd name="connsiteX3" fmla="*/ 1149195 w 1463880"/>
                      <a:gd name="connsiteY3" fmla="*/ 861479 h 1067866"/>
                      <a:gd name="connsiteX4" fmla="*/ 1358745 w 1463880"/>
                      <a:gd name="connsiteY4" fmla="*/ 1059122 h 1067866"/>
                      <a:gd name="connsiteX5" fmla="*/ 1454242 w 1463880"/>
                      <a:gd name="connsiteY5" fmla="*/ 917103 h 1067866"/>
                      <a:gd name="connsiteX6" fmla="*/ 1382235 w 1463880"/>
                      <a:gd name="connsiteY6" fmla="*/ 701079 h 1067866"/>
                      <a:gd name="connsiteX7" fmla="*/ 122877 w 1463880"/>
                      <a:gd name="connsiteY7" fmla="*/ 389991 h 10678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63880" h="1067866">
                        <a:moveTo>
                          <a:pt x="122877" y="389991"/>
                        </a:moveTo>
                        <a:cubicBezTo>
                          <a:pt x="0" y="530392"/>
                          <a:pt x="21922" y="581682"/>
                          <a:pt x="51439" y="640022"/>
                        </a:cubicBezTo>
                        <a:cubicBezTo>
                          <a:pt x="80002" y="671326"/>
                          <a:pt x="151428" y="687771"/>
                          <a:pt x="249083" y="680504"/>
                        </a:cubicBezTo>
                        <a:cubicBezTo>
                          <a:pt x="557269" y="675581"/>
                          <a:pt x="877572" y="513023"/>
                          <a:pt x="1149195" y="861479"/>
                        </a:cubicBezTo>
                        <a:cubicBezTo>
                          <a:pt x="1259763" y="1067866"/>
                          <a:pt x="1321566" y="1035274"/>
                          <a:pt x="1358745" y="1059122"/>
                        </a:cubicBezTo>
                        <a:cubicBezTo>
                          <a:pt x="1439535" y="1057672"/>
                          <a:pt x="1463880" y="986866"/>
                          <a:pt x="1454242" y="917103"/>
                        </a:cubicBezTo>
                        <a:cubicBezTo>
                          <a:pt x="1449357" y="864877"/>
                          <a:pt x="1451008" y="805124"/>
                          <a:pt x="1382235" y="701079"/>
                        </a:cubicBezTo>
                        <a:cubicBezTo>
                          <a:pt x="969176" y="0"/>
                          <a:pt x="270391" y="255005"/>
                          <a:pt x="122877" y="38999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chemeClr val="bg1">
                          <a:alpha val="0"/>
                        </a:schemeClr>
                      </a:gs>
                      <a:gs pos="0">
                        <a:schemeClr val="bg1">
                          <a:lumMod val="95000"/>
                          <a:alpha val="34000"/>
                        </a:schemeClr>
                      </a:gs>
                    </a:gsLst>
                    <a:lin ang="5400000" scaled="1"/>
                    <a:tileRect/>
                  </a:gradFill>
                  <a:ln w="19050">
                    <a:noFill/>
                    <a:headEnd type="oval"/>
                    <a:tailEnd type="oval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9" name="그룹 215"/>
                <p:cNvGrpSpPr/>
                <p:nvPr/>
              </p:nvGrpSpPr>
              <p:grpSpPr>
                <a:xfrm rot="14961270">
                  <a:off x="7601816" y="3250407"/>
                  <a:ext cx="1346276" cy="645134"/>
                  <a:chOff x="1146187" y="2423513"/>
                  <a:chExt cx="1306301" cy="625983"/>
                </a:xfrm>
              </p:grpSpPr>
              <p:sp>
                <p:nvSpPr>
                  <p:cNvPr id="44" name="타원 64"/>
                  <p:cNvSpPr/>
                  <p:nvPr/>
                </p:nvSpPr>
                <p:spPr bwMode="auto">
                  <a:xfrm rot="17863864">
                    <a:off x="1880289" y="2356371"/>
                    <a:ext cx="87631" cy="221915"/>
                  </a:xfrm>
                  <a:prstGeom prst="ellipse">
                    <a:avLst/>
                  </a:prstGeom>
                  <a:gradFill flip="none" rotWithShape="1">
                    <a:gsLst>
                      <a:gs pos="15000">
                        <a:schemeClr val="bg1"/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" name="반짝 327"/>
                  <p:cNvSpPr/>
                  <p:nvPr/>
                </p:nvSpPr>
                <p:spPr>
                  <a:xfrm rot="6731452">
                    <a:off x="1497373" y="2094381"/>
                    <a:ext cx="603929" cy="1306301"/>
                  </a:xfrm>
                  <a:prstGeom prst="moon">
                    <a:avLst>
                      <a:gd name="adj" fmla="val 14214"/>
                    </a:avLst>
                  </a:prstGeom>
                  <a:gradFill>
                    <a:gsLst>
                      <a:gs pos="23000">
                        <a:schemeClr val="bg1"/>
                      </a:gs>
                      <a:gs pos="63000">
                        <a:srgbClr val="000000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20" name="그룹 264"/>
              <p:cNvGrpSpPr/>
              <p:nvPr/>
            </p:nvGrpSpPr>
            <p:grpSpPr>
              <a:xfrm rot="400080">
                <a:off x="2282716" y="3287902"/>
                <a:ext cx="1099925" cy="861326"/>
                <a:chOff x="1567440" y="2590300"/>
                <a:chExt cx="1267280" cy="992381"/>
              </a:xfrm>
            </p:grpSpPr>
            <p:sp>
              <p:nvSpPr>
                <p:cNvPr id="38" name="자유형 37"/>
                <p:cNvSpPr/>
                <p:nvPr/>
              </p:nvSpPr>
              <p:spPr>
                <a:xfrm>
                  <a:off x="1567440" y="2619462"/>
                  <a:ext cx="1267280" cy="963219"/>
                </a:xfrm>
                <a:custGeom>
                  <a:avLst/>
                  <a:gdLst>
                    <a:gd name="connsiteX0" fmla="*/ 0 w 1524000"/>
                    <a:gd name="connsiteY0" fmla="*/ 609600 h 965200"/>
                    <a:gd name="connsiteX1" fmla="*/ 1524000 w 1524000"/>
                    <a:gd name="connsiteY1" fmla="*/ 965200 h 965200"/>
                    <a:gd name="connsiteX2" fmla="*/ 1032933 w 1524000"/>
                    <a:gd name="connsiteY2" fmla="*/ 0 h 965200"/>
                    <a:gd name="connsiteX3" fmla="*/ 0 w 1524000"/>
                    <a:gd name="connsiteY3" fmla="*/ 609600 h 965200"/>
                    <a:gd name="connsiteX0" fmla="*/ 0 w 1524000"/>
                    <a:gd name="connsiteY0" fmla="*/ 619956 h 975556"/>
                    <a:gd name="connsiteX1" fmla="*/ 1524000 w 1524000"/>
                    <a:gd name="connsiteY1" fmla="*/ 975556 h 975556"/>
                    <a:gd name="connsiteX2" fmla="*/ 1032933 w 1524000"/>
                    <a:gd name="connsiteY2" fmla="*/ 10356 h 975556"/>
                    <a:gd name="connsiteX3" fmla="*/ 0 w 1524000"/>
                    <a:gd name="connsiteY3" fmla="*/ 619956 h 975556"/>
                    <a:gd name="connsiteX0" fmla="*/ 0 w 1524000"/>
                    <a:gd name="connsiteY0" fmla="*/ 619956 h 975556"/>
                    <a:gd name="connsiteX1" fmla="*/ 1524000 w 1524000"/>
                    <a:gd name="connsiteY1" fmla="*/ 975556 h 975556"/>
                    <a:gd name="connsiteX2" fmla="*/ 1032933 w 1524000"/>
                    <a:gd name="connsiteY2" fmla="*/ 10356 h 975556"/>
                    <a:gd name="connsiteX3" fmla="*/ 0 w 1524000"/>
                    <a:gd name="connsiteY3" fmla="*/ 619956 h 975556"/>
                    <a:gd name="connsiteX0" fmla="*/ 0 w 1524000"/>
                    <a:gd name="connsiteY0" fmla="*/ 619956 h 975556"/>
                    <a:gd name="connsiteX1" fmla="*/ 1524000 w 1524000"/>
                    <a:gd name="connsiteY1" fmla="*/ 975556 h 975556"/>
                    <a:gd name="connsiteX2" fmla="*/ 1032933 w 1524000"/>
                    <a:gd name="connsiteY2" fmla="*/ 10356 h 975556"/>
                    <a:gd name="connsiteX3" fmla="*/ 0 w 1524000"/>
                    <a:gd name="connsiteY3" fmla="*/ 619956 h 975556"/>
                    <a:gd name="connsiteX0" fmla="*/ 0 w 1611615"/>
                    <a:gd name="connsiteY0" fmla="*/ 619956 h 975556"/>
                    <a:gd name="connsiteX1" fmla="*/ 1524000 w 1611615"/>
                    <a:gd name="connsiteY1" fmla="*/ 975556 h 975556"/>
                    <a:gd name="connsiteX2" fmla="*/ 1032933 w 1611615"/>
                    <a:gd name="connsiteY2" fmla="*/ 10356 h 975556"/>
                    <a:gd name="connsiteX3" fmla="*/ 0 w 1611615"/>
                    <a:gd name="connsiteY3" fmla="*/ 619956 h 975556"/>
                    <a:gd name="connsiteX0" fmla="*/ 0 w 1611615"/>
                    <a:gd name="connsiteY0" fmla="*/ 619956 h 975556"/>
                    <a:gd name="connsiteX1" fmla="*/ 1524000 w 1611615"/>
                    <a:gd name="connsiteY1" fmla="*/ 975556 h 975556"/>
                    <a:gd name="connsiteX2" fmla="*/ 1032933 w 1611615"/>
                    <a:gd name="connsiteY2" fmla="*/ 10356 h 975556"/>
                    <a:gd name="connsiteX3" fmla="*/ 0 w 1611615"/>
                    <a:gd name="connsiteY3" fmla="*/ 619956 h 975556"/>
                    <a:gd name="connsiteX0" fmla="*/ 0 w 1611615"/>
                    <a:gd name="connsiteY0" fmla="*/ 586420 h 942020"/>
                    <a:gd name="connsiteX1" fmla="*/ 1524000 w 1611615"/>
                    <a:gd name="connsiteY1" fmla="*/ 942020 h 942020"/>
                    <a:gd name="connsiteX2" fmla="*/ 972769 w 1611615"/>
                    <a:gd name="connsiteY2" fmla="*/ 10356 h 942020"/>
                    <a:gd name="connsiteX3" fmla="*/ 0 w 1611615"/>
                    <a:gd name="connsiteY3" fmla="*/ 586420 h 942020"/>
                    <a:gd name="connsiteX0" fmla="*/ 0 w 1611615"/>
                    <a:gd name="connsiteY0" fmla="*/ 586420 h 942020"/>
                    <a:gd name="connsiteX1" fmla="*/ 1524000 w 1611615"/>
                    <a:gd name="connsiteY1" fmla="*/ 942020 h 942020"/>
                    <a:gd name="connsiteX2" fmla="*/ 972769 w 1611615"/>
                    <a:gd name="connsiteY2" fmla="*/ 10356 h 942020"/>
                    <a:gd name="connsiteX3" fmla="*/ 0 w 1611615"/>
                    <a:gd name="connsiteY3" fmla="*/ 586420 h 942020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88536 h 1044136"/>
                    <a:gd name="connsiteX1" fmla="*/ 1524000 w 1611615"/>
                    <a:gd name="connsiteY1" fmla="*/ 1044136 h 1044136"/>
                    <a:gd name="connsiteX2" fmla="*/ 972769 w 1611615"/>
                    <a:gd name="connsiteY2" fmla="*/ 112472 h 1044136"/>
                    <a:gd name="connsiteX3" fmla="*/ 0 w 1611615"/>
                    <a:gd name="connsiteY3" fmla="*/ 688536 h 1044136"/>
                    <a:gd name="connsiteX0" fmla="*/ 0 w 1611615"/>
                    <a:gd name="connsiteY0" fmla="*/ 696610 h 1052210"/>
                    <a:gd name="connsiteX1" fmla="*/ 1524000 w 1611615"/>
                    <a:gd name="connsiteY1" fmla="*/ 1052210 h 1052210"/>
                    <a:gd name="connsiteX2" fmla="*/ 972769 w 1611615"/>
                    <a:gd name="connsiteY2" fmla="*/ 120546 h 1052210"/>
                    <a:gd name="connsiteX3" fmla="*/ 0 w 1611615"/>
                    <a:gd name="connsiteY3" fmla="*/ 696610 h 1052210"/>
                    <a:gd name="connsiteX0" fmla="*/ 0 w 1611615"/>
                    <a:gd name="connsiteY0" fmla="*/ 696610 h 1052210"/>
                    <a:gd name="connsiteX1" fmla="*/ 1524000 w 1611615"/>
                    <a:gd name="connsiteY1" fmla="*/ 1052210 h 1052210"/>
                    <a:gd name="connsiteX2" fmla="*/ 972769 w 1611615"/>
                    <a:gd name="connsiteY2" fmla="*/ 120546 h 1052210"/>
                    <a:gd name="connsiteX3" fmla="*/ 0 w 1611615"/>
                    <a:gd name="connsiteY3" fmla="*/ 696610 h 1052210"/>
                    <a:gd name="connsiteX0" fmla="*/ 0 w 1611615"/>
                    <a:gd name="connsiteY0" fmla="*/ 696610 h 1052210"/>
                    <a:gd name="connsiteX1" fmla="*/ 1524000 w 1611615"/>
                    <a:gd name="connsiteY1" fmla="*/ 1052210 h 1052210"/>
                    <a:gd name="connsiteX2" fmla="*/ 972769 w 1611615"/>
                    <a:gd name="connsiteY2" fmla="*/ 120546 h 1052210"/>
                    <a:gd name="connsiteX3" fmla="*/ 0 w 1611615"/>
                    <a:gd name="connsiteY3" fmla="*/ 696610 h 1052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11615" h="1052210">
                      <a:moveTo>
                        <a:pt x="0" y="696610"/>
                      </a:moveTo>
                      <a:cubicBezTo>
                        <a:pt x="445250" y="387773"/>
                        <a:pt x="1018662" y="355889"/>
                        <a:pt x="1524000" y="1052210"/>
                      </a:cubicBezTo>
                      <a:cubicBezTo>
                        <a:pt x="1611615" y="486637"/>
                        <a:pt x="1282102" y="196963"/>
                        <a:pt x="972769" y="120546"/>
                      </a:cubicBezTo>
                      <a:cubicBezTo>
                        <a:pt x="365060" y="0"/>
                        <a:pt x="87450" y="448382"/>
                        <a:pt x="0" y="69661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alpha val="0"/>
                      </a:schemeClr>
                    </a:gs>
                    <a:gs pos="0">
                      <a:schemeClr val="bg1">
                        <a:lumMod val="95000"/>
                        <a:alpha val="51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9" name="자유형 38"/>
                <p:cNvSpPr/>
                <p:nvPr/>
              </p:nvSpPr>
              <p:spPr>
                <a:xfrm>
                  <a:off x="1650875" y="2590300"/>
                  <a:ext cx="1140504" cy="831975"/>
                </a:xfrm>
                <a:custGeom>
                  <a:avLst/>
                  <a:gdLst>
                    <a:gd name="connsiteX0" fmla="*/ 0 w 1433512"/>
                    <a:gd name="connsiteY0" fmla="*/ 145256 h 669131"/>
                    <a:gd name="connsiteX1" fmla="*/ 33337 w 1433512"/>
                    <a:gd name="connsiteY1" fmla="*/ 250031 h 669131"/>
                    <a:gd name="connsiteX2" fmla="*/ 230981 w 1433512"/>
                    <a:gd name="connsiteY2" fmla="*/ 290513 h 669131"/>
                    <a:gd name="connsiteX3" fmla="*/ 1131093 w 1433512"/>
                    <a:gd name="connsiteY3" fmla="*/ 471488 h 669131"/>
                    <a:gd name="connsiteX4" fmla="*/ 1340643 w 1433512"/>
                    <a:gd name="connsiteY4" fmla="*/ 669131 h 669131"/>
                    <a:gd name="connsiteX5" fmla="*/ 1433512 w 1433512"/>
                    <a:gd name="connsiteY5" fmla="*/ 538163 h 669131"/>
                    <a:gd name="connsiteX6" fmla="*/ 1312068 w 1433512"/>
                    <a:gd name="connsiteY6" fmla="*/ 250031 h 669131"/>
                    <a:gd name="connsiteX7" fmla="*/ 104775 w 1433512"/>
                    <a:gd name="connsiteY7" fmla="*/ 0 h 669131"/>
                    <a:gd name="connsiteX8" fmla="*/ 0 w 1433512"/>
                    <a:gd name="connsiteY8" fmla="*/ 145256 h 669131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31192 w 1467160"/>
                    <a:gd name="connsiteY0" fmla="*/ 369478 h 897868"/>
                    <a:gd name="connsiteX1" fmla="*/ 64529 w 1467160"/>
                    <a:gd name="connsiteY1" fmla="*/ 474253 h 897868"/>
                    <a:gd name="connsiteX2" fmla="*/ 262173 w 1467160"/>
                    <a:gd name="connsiteY2" fmla="*/ 514735 h 897868"/>
                    <a:gd name="connsiteX3" fmla="*/ 1162285 w 1467160"/>
                    <a:gd name="connsiteY3" fmla="*/ 695710 h 897868"/>
                    <a:gd name="connsiteX4" fmla="*/ 1371835 w 1467160"/>
                    <a:gd name="connsiteY4" fmla="*/ 893353 h 897868"/>
                    <a:gd name="connsiteX5" fmla="*/ 1464704 w 1467160"/>
                    <a:gd name="connsiteY5" fmla="*/ 762385 h 897868"/>
                    <a:gd name="connsiteX6" fmla="*/ 1343260 w 1467160"/>
                    <a:gd name="connsiteY6" fmla="*/ 474253 h 897868"/>
                    <a:gd name="connsiteX7" fmla="*/ 135967 w 1467160"/>
                    <a:gd name="connsiteY7" fmla="*/ 224222 h 897868"/>
                    <a:gd name="connsiteX8" fmla="*/ 31192 w 1467160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433400 h 961790"/>
                    <a:gd name="connsiteX1" fmla="*/ 47067 w 1449698"/>
                    <a:gd name="connsiteY1" fmla="*/ 538175 h 961790"/>
                    <a:gd name="connsiteX2" fmla="*/ 244711 w 1449698"/>
                    <a:gd name="connsiteY2" fmla="*/ 578657 h 961790"/>
                    <a:gd name="connsiteX3" fmla="*/ 1144823 w 1449698"/>
                    <a:gd name="connsiteY3" fmla="*/ 759632 h 961790"/>
                    <a:gd name="connsiteX4" fmla="*/ 1354373 w 1449698"/>
                    <a:gd name="connsiteY4" fmla="*/ 957275 h 961790"/>
                    <a:gd name="connsiteX5" fmla="*/ 1447242 w 1449698"/>
                    <a:gd name="connsiteY5" fmla="*/ 826307 h 961790"/>
                    <a:gd name="connsiteX6" fmla="*/ 1325798 w 1449698"/>
                    <a:gd name="connsiteY6" fmla="*/ 538175 h 961790"/>
                    <a:gd name="connsiteX7" fmla="*/ 118505 w 1449698"/>
                    <a:gd name="connsiteY7" fmla="*/ 288144 h 961790"/>
                    <a:gd name="connsiteX8" fmla="*/ 13730 w 1449698"/>
                    <a:gd name="connsiteY8" fmla="*/ 433400 h 961790"/>
                    <a:gd name="connsiteX0" fmla="*/ 13730 w 1449698"/>
                    <a:gd name="connsiteY0" fmla="*/ 433400 h 961790"/>
                    <a:gd name="connsiteX1" fmla="*/ 47067 w 1449698"/>
                    <a:gd name="connsiteY1" fmla="*/ 538175 h 961790"/>
                    <a:gd name="connsiteX2" fmla="*/ 244711 w 1449698"/>
                    <a:gd name="connsiteY2" fmla="*/ 578657 h 961790"/>
                    <a:gd name="connsiteX3" fmla="*/ 1144823 w 1449698"/>
                    <a:gd name="connsiteY3" fmla="*/ 759632 h 961790"/>
                    <a:gd name="connsiteX4" fmla="*/ 1354373 w 1449698"/>
                    <a:gd name="connsiteY4" fmla="*/ 957275 h 961790"/>
                    <a:gd name="connsiteX5" fmla="*/ 1447242 w 1449698"/>
                    <a:gd name="connsiteY5" fmla="*/ 826307 h 961790"/>
                    <a:gd name="connsiteX6" fmla="*/ 1325798 w 1449698"/>
                    <a:gd name="connsiteY6" fmla="*/ 538175 h 961790"/>
                    <a:gd name="connsiteX7" fmla="*/ 118505 w 1449698"/>
                    <a:gd name="connsiteY7" fmla="*/ 288144 h 961790"/>
                    <a:gd name="connsiteX8" fmla="*/ 13730 w 1449698"/>
                    <a:gd name="connsiteY8" fmla="*/ 433400 h 961790"/>
                    <a:gd name="connsiteX0" fmla="*/ 13730 w 1458975"/>
                    <a:gd name="connsiteY0" fmla="*/ 433400 h 961790"/>
                    <a:gd name="connsiteX1" fmla="*/ 47067 w 1458975"/>
                    <a:gd name="connsiteY1" fmla="*/ 538175 h 961790"/>
                    <a:gd name="connsiteX2" fmla="*/ 244711 w 1458975"/>
                    <a:gd name="connsiteY2" fmla="*/ 578657 h 961790"/>
                    <a:gd name="connsiteX3" fmla="*/ 1144823 w 1458975"/>
                    <a:gd name="connsiteY3" fmla="*/ 759632 h 961790"/>
                    <a:gd name="connsiteX4" fmla="*/ 1354373 w 1458975"/>
                    <a:gd name="connsiteY4" fmla="*/ 957275 h 961790"/>
                    <a:gd name="connsiteX5" fmla="*/ 1447242 w 1458975"/>
                    <a:gd name="connsiteY5" fmla="*/ 826307 h 961790"/>
                    <a:gd name="connsiteX6" fmla="*/ 1325798 w 1458975"/>
                    <a:gd name="connsiteY6" fmla="*/ 538175 h 961790"/>
                    <a:gd name="connsiteX7" fmla="*/ 118505 w 1458975"/>
                    <a:gd name="connsiteY7" fmla="*/ 288144 h 961790"/>
                    <a:gd name="connsiteX8" fmla="*/ 13730 w 1458975"/>
                    <a:gd name="connsiteY8" fmla="*/ 433400 h 961790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11239"/>
                    <a:gd name="connsiteX1" fmla="*/ 47067 w 1458975"/>
                    <a:gd name="connsiteY1" fmla="*/ 477119 h 911239"/>
                    <a:gd name="connsiteX2" fmla="*/ 244711 w 1458975"/>
                    <a:gd name="connsiteY2" fmla="*/ 517601 h 911239"/>
                    <a:gd name="connsiteX3" fmla="*/ 1144823 w 1458975"/>
                    <a:gd name="connsiteY3" fmla="*/ 698576 h 911239"/>
                    <a:gd name="connsiteX4" fmla="*/ 1354373 w 1458975"/>
                    <a:gd name="connsiteY4" fmla="*/ 896219 h 911239"/>
                    <a:gd name="connsiteX5" fmla="*/ 1447242 w 1458975"/>
                    <a:gd name="connsiteY5" fmla="*/ 765251 h 911239"/>
                    <a:gd name="connsiteX6" fmla="*/ 1377863 w 1458975"/>
                    <a:gd name="connsiteY6" fmla="*/ 538175 h 911239"/>
                    <a:gd name="connsiteX7" fmla="*/ 118505 w 1458975"/>
                    <a:gd name="connsiteY7" fmla="*/ 227088 h 911239"/>
                    <a:gd name="connsiteX8" fmla="*/ 13730 w 1458975"/>
                    <a:gd name="connsiteY8" fmla="*/ 372344 h 911239"/>
                    <a:gd name="connsiteX0" fmla="*/ 13730 w 1458975"/>
                    <a:gd name="connsiteY0" fmla="*/ 372344 h 918767"/>
                    <a:gd name="connsiteX1" fmla="*/ 47067 w 1458975"/>
                    <a:gd name="connsiteY1" fmla="*/ 477119 h 918767"/>
                    <a:gd name="connsiteX2" fmla="*/ 244711 w 1458975"/>
                    <a:gd name="connsiteY2" fmla="*/ 517601 h 918767"/>
                    <a:gd name="connsiteX3" fmla="*/ 1144823 w 1458975"/>
                    <a:gd name="connsiteY3" fmla="*/ 698576 h 918767"/>
                    <a:gd name="connsiteX4" fmla="*/ 1354373 w 1458975"/>
                    <a:gd name="connsiteY4" fmla="*/ 896219 h 918767"/>
                    <a:gd name="connsiteX5" fmla="*/ 1447242 w 1458975"/>
                    <a:gd name="connsiteY5" fmla="*/ 765251 h 918767"/>
                    <a:gd name="connsiteX6" fmla="*/ 1377863 w 1458975"/>
                    <a:gd name="connsiteY6" fmla="*/ 538175 h 918767"/>
                    <a:gd name="connsiteX7" fmla="*/ 118505 w 1458975"/>
                    <a:gd name="connsiteY7" fmla="*/ 227088 h 918767"/>
                    <a:gd name="connsiteX8" fmla="*/ 13730 w 1458975"/>
                    <a:gd name="connsiteY8" fmla="*/ 372344 h 918767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21618 w 1466863"/>
                    <a:gd name="connsiteY0" fmla="*/ 372344 h 897435"/>
                    <a:gd name="connsiteX1" fmla="*/ 54955 w 1466863"/>
                    <a:gd name="connsiteY1" fmla="*/ 477119 h 897435"/>
                    <a:gd name="connsiteX2" fmla="*/ 252599 w 1466863"/>
                    <a:gd name="connsiteY2" fmla="*/ 517601 h 897435"/>
                    <a:gd name="connsiteX3" fmla="*/ 1152711 w 1466863"/>
                    <a:gd name="connsiteY3" fmla="*/ 698576 h 897435"/>
                    <a:gd name="connsiteX4" fmla="*/ 1362261 w 1466863"/>
                    <a:gd name="connsiteY4" fmla="*/ 896219 h 897435"/>
                    <a:gd name="connsiteX5" fmla="*/ 1455130 w 1466863"/>
                    <a:gd name="connsiteY5" fmla="*/ 765251 h 897435"/>
                    <a:gd name="connsiteX6" fmla="*/ 1385751 w 1466863"/>
                    <a:gd name="connsiteY6" fmla="*/ 538175 h 897435"/>
                    <a:gd name="connsiteX7" fmla="*/ 126393 w 1466863"/>
                    <a:gd name="connsiteY7" fmla="*/ 227088 h 897435"/>
                    <a:gd name="connsiteX8" fmla="*/ 21618 w 1466863"/>
                    <a:gd name="connsiteY8" fmla="*/ 372344 h 897435"/>
                    <a:gd name="connsiteX0" fmla="*/ 22362 w 1467607"/>
                    <a:gd name="connsiteY0" fmla="*/ 372344 h 897435"/>
                    <a:gd name="connsiteX1" fmla="*/ 55699 w 1467607"/>
                    <a:gd name="connsiteY1" fmla="*/ 477119 h 897435"/>
                    <a:gd name="connsiteX2" fmla="*/ 253343 w 1467607"/>
                    <a:gd name="connsiteY2" fmla="*/ 517601 h 897435"/>
                    <a:gd name="connsiteX3" fmla="*/ 1153455 w 1467607"/>
                    <a:gd name="connsiteY3" fmla="*/ 698576 h 897435"/>
                    <a:gd name="connsiteX4" fmla="*/ 1363005 w 1467607"/>
                    <a:gd name="connsiteY4" fmla="*/ 896219 h 897435"/>
                    <a:gd name="connsiteX5" fmla="*/ 1455874 w 1467607"/>
                    <a:gd name="connsiteY5" fmla="*/ 765251 h 897435"/>
                    <a:gd name="connsiteX6" fmla="*/ 1386495 w 1467607"/>
                    <a:gd name="connsiteY6" fmla="*/ 538175 h 897435"/>
                    <a:gd name="connsiteX7" fmla="*/ 127137 w 1467607"/>
                    <a:gd name="connsiteY7" fmla="*/ 227088 h 897435"/>
                    <a:gd name="connsiteX8" fmla="*/ 22362 w 1467607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4539"/>
                    <a:gd name="connsiteY0" fmla="*/ 372344 h 897435"/>
                    <a:gd name="connsiteX1" fmla="*/ 34726 w 1444539"/>
                    <a:gd name="connsiteY1" fmla="*/ 477119 h 897435"/>
                    <a:gd name="connsiteX2" fmla="*/ 232370 w 1444539"/>
                    <a:gd name="connsiteY2" fmla="*/ 517601 h 897435"/>
                    <a:gd name="connsiteX3" fmla="*/ 1132482 w 1444539"/>
                    <a:gd name="connsiteY3" fmla="*/ 698576 h 897435"/>
                    <a:gd name="connsiteX4" fmla="*/ 1342032 w 1444539"/>
                    <a:gd name="connsiteY4" fmla="*/ 896219 h 897435"/>
                    <a:gd name="connsiteX5" fmla="*/ 1434901 w 1444539"/>
                    <a:gd name="connsiteY5" fmla="*/ 765251 h 897435"/>
                    <a:gd name="connsiteX6" fmla="*/ 1365522 w 1444539"/>
                    <a:gd name="connsiteY6" fmla="*/ 538175 h 897435"/>
                    <a:gd name="connsiteX7" fmla="*/ 106164 w 1444539"/>
                    <a:gd name="connsiteY7" fmla="*/ 227088 h 897435"/>
                    <a:gd name="connsiteX8" fmla="*/ 1389 w 1444539"/>
                    <a:gd name="connsiteY8" fmla="*/ 372344 h 897435"/>
                    <a:gd name="connsiteX0" fmla="*/ 1389 w 1444539"/>
                    <a:gd name="connsiteY0" fmla="*/ 372344 h 897435"/>
                    <a:gd name="connsiteX1" fmla="*/ 34726 w 1444539"/>
                    <a:gd name="connsiteY1" fmla="*/ 477119 h 897435"/>
                    <a:gd name="connsiteX2" fmla="*/ 232370 w 1444539"/>
                    <a:gd name="connsiteY2" fmla="*/ 517601 h 897435"/>
                    <a:gd name="connsiteX3" fmla="*/ 1132482 w 1444539"/>
                    <a:gd name="connsiteY3" fmla="*/ 698576 h 897435"/>
                    <a:gd name="connsiteX4" fmla="*/ 1342032 w 1444539"/>
                    <a:gd name="connsiteY4" fmla="*/ 896219 h 897435"/>
                    <a:gd name="connsiteX5" fmla="*/ 1434901 w 1444539"/>
                    <a:gd name="connsiteY5" fmla="*/ 765251 h 897435"/>
                    <a:gd name="connsiteX6" fmla="*/ 1365522 w 1444539"/>
                    <a:gd name="connsiteY6" fmla="*/ 538175 h 897435"/>
                    <a:gd name="connsiteX7" fmla="*/ 106164 w 1444539"/>
                    <a:gd name="connsiteY7" fmla="*/ 227088 h 897435"/>
                    <a:gd name="connsiteX8" fmla="*/ 1389 w 1444539"/>
                    <a:gd name="connsiteY8" fmla="*/ 372344 h 897435"/>
                    <a:gd name="connsiteX0" fmla="*/ 1389 w 1444539"/>
                    <a:gd name="connsiteY0" fmla="*/ 372343 h 897434"/>
                    <a:gd name="connsiteX1" fmla="*/ 34726 w 1444539"/>
                    <a:gd name="connsiteY1" fmla="*/ 477118 h 897434"/>
                    <a:gd name="connsiteX2" fmla="*/ 232370 w 1444539"/>
                    <a:gd name="connsiteY2" fmla="*/ 517600 h 897434"/>
                    <a:gd name="connsiteX3" fmla="*/ 1132482 w 1444539"/>
                    <a:gd name="connsiteY3" fmla="*/ 698575 h 897434"/>
                    <a:gd name="connsiteX4" fmla="*/ 1342032 w 1444539"/>
                    <a:gd name="connsiteY4" fmla="*/ 896218 h 897434"/>
                    <a:gd name="connsiteX5" fmla="*/ 1434901 w 1444539"/>
                    <a:gd name="connsiteY5" fmla="*/ 765250 h 897434"/>
                    <a:gd name="connsiteX6" fmla="*/ 1365522 w 1444539"/>
                    <a:gd name="connsiteY6" fmla="*/ 538175 h 897434"/>
                    <a:gd name="connsiteX7" fmla="*/ 106164 w 1444539"/>
                    <a:gd name="connsiteY7" fmla="*/ 227087 h 897434"/>
                    <a:gd name="connsiteX8" fmla="*/ 1389 w 1444539"/>
                    <a:gd name="connsiteY8" fmla="*/ 372343 h 897434"/>
                    <a:gd name="connsiteX0" fmla="*/ 1389 w 1444539"/>
                    <a:gd name="connsiteY0" fmla="*/ 386258 h 911349"/>
                    <a:gd name="connsiteX1" fmla="*/ 34726 w 1444539"/>
                    <a:gd name="connsiteY1" fmla="*/ 491033 h 911349"/>
                    <a:gd name="connsiteX2" fmla="*/ 232370 w 1444539"/>
                    <a:gd name="connsiteY2" fmla="*/ 531515 h 911349"/>
                    <a:gd name="connsiteX3" fmla="*/ 1132482 w 1444539"/>
                    <a:gd name="connsiteY3" fmla="*/ 712490 h 911349"/>
                    <a:gd name="connsiteX4" fmla="*/ 1342032 w 1444539"/>
                    <a:gd name="connsiteY4" fmla="*/ 910133 h 911349"/>
                    <a:gd name="connsiteX5" fmla="*/ 1434901 w 1444539"/>
                    <a:gd name="connsiteY5" fmla="*/ 779165 h 911349"/>
                    <a:gd name="connsiteX6" fmla="*/ 1365522 w 1444539"/>
                    <a:gd name="connsiteY6" fmla="*/ 552090 h 911349"/>
                    <a:gd name="connsiteX7" fmla="*/ 106164 w 1444539"/>
                    <a:gd name="connsiteY7" fmla="*/ 241002 h 911349"/>
                    <a:gd name="connsiteX8" fmla="*/ 1389 w 1444539"/>
                    <a:gd name="connsiteY8" fmla="*/ 386258 h 911349"/>
                    <a:gd name="connsiteX0" fmla="*/ 1389 w 1444539"/>
                    <a:gd name="connsiteY0" fmla="*/ 531142 h 1056233"/>
                    <a:gd name="connsiteX1" fmla="*/ 34726 w 1444539"/>
                    <a:gd name="connsiteY1" fmla="*/ 635917 h 1056233"/>
                    <a:gd name="connsiteX2" fmla="*/ 232370 w 1444539"/>
                    <a:gd name="connsiteY2" fmla="*/ 676399 h 1056233"/>
                    <a:gd name="connsiteX3" fmla="*/ 1132482 w 1444539"/>
                    <a:gd name="connsiteY3" fmla="*/ 857374 h 1056233"/>
                    <a:gd name="connsiteX4" fmla="*/ 1342032 w 1444539"/>
                    <a:gd name="connsiteY4" fmla="*/ 1055017 h 1056233"/>
                    <a:gd name="connsiteX5" fmla="*/ 1434901 w 1444539"/>
                    <a:gd name="connsiteY5" fmla="*/ 924049 h 1056233"/>
                    <a:gd name="connsiteX6" fmla="*/ 1365522 w 1444539"/>
                    <a:gd name="connsiteY6" fmla="*/ 696974 h 1056233"/>
                    <a:gd name="connsiteX7" fmla="*/ 106164 w 1444539"/>
                    <a:gd name="connsiteY7" fmla="*/ 385886 h 1056233"/>
                    <a:gd name="connsiteX8" fmla="*/ 1389 w 1444539"/>
                    <a:gd name="connsiteY8" fmla="*/ 531142 h 1056233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7168"/>
                    <a:gd name="connsiteY0" fmla="*/ 531142 h 1063761"/>
                    <a:gd name="connsiteX1" fmla="*/ 34726 w 1447168"/>
                    <a:gd name="connsiteY1" fmla="*/ 635917 h 1063761"/>
                    <a:gd name="connsiteX2" fmla="*/ 232370 w 1447168"/>
                    <a:gd name="connsiteY2" fmla="*/ 676399 h 1063761"/>
                    <a:gd name="connsiteX3" fmla="*/ 1132482 w 1447168"/>
                    <a:gd name="connsiteY3" fmla="*/ 857374 h 1063761"/>
                    <a:gd name="connsiteX4" fmla="*/ 1342032 w 1447168"/>
                    <a:gd name="connsiteY4" fmla="*/ 1055017 h 1063761"/>
                    <a:gd name="connsiteX5" fmla="*/ 1437530 w 1447168"/>
                    <a:gd name="connsiteY5" fmla="*/ 912998 h 1063761"/>
                    <a:gd name="connsiteX6" fmla="*/ 1365522 w 1447168"/>
                    <a:gd name="connsiteY6" fmla="*/ 696974 h 1063761"/>
                    <a:gd name="connsiteX7" fmla="*/ 106164 w 1447168"/>
                    <a:gd name="connsiteY7" fmla="*/ 385886 h 1063761"/>
                    <a:gd name="connsiteX8" fmla="*/ 1389 w 1447168"/>
                    <a:gd name="connsiteY8" fmla="*/ 531142 h 1063761"/>
                    <a:gd name="connsiteX0" fmla="*/ 1389 w 1447168"/>
                    <a:gd name="connsiteY0" fmla="*/ 531142 h 1063761"/>
                    <a:gd name="connsiteX1" fmla="*/ 34726 w 1447168"/>
                    <a:gd name="connsiteY1" fmla="*/ 635917 h 1063761"/>
                    <a:gd name="connsiteX2" fmla="*/ 232370 w 1447168"/>
                    <a:gd name="connsiteY2" fmla="*/ 676399 h 1063761"/>
                    <a:gd name="connsiteX3" fmla="*/ 1132482 w 1447168"/>
                    <a:gd name="connsiteY3" fmla="*/ 857374 h 1063761"/>
                    <a:gd name="connsiteX4" fmla="*/ 1342032 w 1447168"/>
                    <a:gd name="connsiteY4" fmla="*/ 1055017 h 1063761"/>
                    <a:gd name="connsiteX5" fmla="*/ 1437530 w 1447168"/>
                    <a:gd name="connsiteY5" fmla="*/ 912998 h 1063761"/>
                    <a:gd name="connsiteX6" fmla="*/ 1365522 w 1447168"/>
                    <a:gd name="connsiteY6" fmla="*/ 696974 h 1063761"/>
                    <a:gd name="connsiteX7" fmla="*/ 106164 w 1447168"/>
                    <a:gd name="connsiteY7" fmla="*/ 385886 h 1063761"/>
                    <a:gd name="connsiteX8" fmla="*/ 1389 w 1447168"/>
                    <a:gd name="connsiteY8" fmla="*/ 531142 h 1063761"/>
                    <a:gd name="connsiteX0" fmla="*/ 1389 w 1447167"/>
                    <a:gd name="connsiteY0" fmla="*/ 531142 h 1063761"/>
                    <a:gd name="connsiteX1" fmla="*/ 34726 w 1447167"/>
                    <a:gd name="connsiteY1" fmla="*/ 635917 h 1063761"/>
                    <a:gd name="connsiteX2" fmla="*/ 232370 w 1447167"/>
                    <a:gd name="connsiteY2" fmla="*/ 676399 h 1063761"/>
                    <a:gd name="connsiteX3" fmla="*/ 1132482 w 1447167"/>
                    <a:gd name="connsiteY3" fmla="*/ 857374 h 1063761"/>
                    <a:gd name="connsiteX4" fmla="*/ 1342032 w 1447167"/>
                    <a:gd name="connsiteY4" fmla="*/ 1055017 h 1063761"/>
                    <a:gd name="connsiteX5" fmla="*/ 1437529 w 1447167"/>
                    <a:gd name="connsiteY5" fmla="*/ 912998 h 1063761"/>
                    <a:gd name="connsiteX6" fmla="*/ 1365522 w 1447167"/>
                    <a:gd name="connsiteY6" fmla="*/ 696974 h 1063761"/>
                    <a:gd name="connsiteX7" fmla="*/ 106164 w 1447167"/>
                    <a:gd name="connsiteY7" fmla="*/ 385886 h 1063761"/>
                    <a:gd name="connsiteX8" fmla="*/ 1389 w 1447167"/>
                    <a:gd name="connsiteY8" fmla="*/ 531142 h 1063761"/>
                    <a:gd name="connsiteX0" fmla="*/ 1389 w 1447167"/>
                    <a:gd name="connsiteY0" fmla="*/ 531142 h 1063761"/>
                    <a:gd name="connsiteX1" fmla="*/ 34726 w 1447167"/>
                    <a:gd name="connsiteY1" fmla="*/ 635917 h 1063761"/>
                    <a:gd name="connsiteX2" fmla="*/ 232370 w 1447167"/>
                    <a:gd name="connsiteY2" fmla="*/ 676399 h 1063761"/>
                    <a:gd name="connsiteX3" fmla="*/ 1132482 w 1447167"/>
                    <a:gd name="connsiteY3" fmla="*/ 857374 h 1063761"/>
                    <a:gd name="connsiteX4" fmla="*/ 1342032 w 1447167"/>
                    <a:gd name="connsiteY4" fmla="*/ 1055017 h 1063761"/>
                    <a:gd name="connsiteX5" fmla="*/ 1437529 w 1447167"/>
                    <a:gd name="connsiteY5" fmla="*/ 912998 h 1063761"/>
                    <a:gd name="connsiteX6" fmla="*/ 1365522 w 1447167"/>
                    <a:gd name="connsiteY6" fmla="*/ 696974 h 1063761"/>
                    <a:gd name="connsiteX7" fmla="*/ 106164 w 1447167"/>
                    <a:gd name="connsiteY7" fmla="*/ 385886 h 1063761"/>
                    <a:gd name="connsiteX8" fmla="*/ 1389 w 1447167"/>
                    <a:gd name="connsiteY8" fmla="*/ 531142 h 1063761"/>
                    <a:gd name="connsiteX0" fmla="*/ 221799 w 1562802"/>
                    <a:gd name="connsiteY0" fmla="*/ 385886 h 1063761"/>
                    <a:gd name="connsiteX1" fmla="*/ 150361 w 1562802"/>
                    <a:gd name="connsiteY1" fmla="*/ 635917 h 1063761"/>
                    <a:gd name="connsiteX2" fmla="*/ 348005 w 1562802"/>
                    <a:gd name="connsiteY2" fmla="*/ 676399 h 1063761"/>
                    <a:gd name="connsiteX3" fmla="*/ 1248117 w 1562802"/>
                    <a:gd name="connsiteY3" fmla="*/ 857374 h 1063761"/>
                    <a:gd name="connsiteX4" fmla="*/ 1457667 w 1562802"/>
                    <a:gd name="connsiteY4" fmla="*/ 1055017 h 1063761"/>
                    <a:gd name="connsiteX5" fmla="*/ 1553164 w 1562802"/>
                    <a:gd name="connsiteY5" fmla="*/ 912998 h 1063761"/>
                    <a:gd name="connsiteX6" fmla="*/ 1481157 w 1562802"/>
                    <a:gd name="connsiteY6" fmla="*/ 696974 h 1063761"/>
                    <a:gd name="connsiteX7" fmla="*/ 221799 w 1562802"/>
                    <a:gd name="connsiteY7" fmla="*/ 385886 h 1063761"/>
                    <a:gd name="connsiteX0" fmla="*/ 135962 w 1476965"/>
                    <a:gd name="connsiteY0" fmla="*/ 385886 h 1063761"/>
                    <a:gd name="connsiteX1" fmla="*/ 64524 w 1476965"/>
                    <a:gd name="connsiteY1" fmla="*/ 635917 h 1063761"/>
                    <a:gd name="connsiteX2" fmla="*/ 262168 w 1476965"/>
                    <a:gd name="connsiteY2" fmla="*/ 676399 h 1063761"/>
                    <a:gd name="connsiteX3" fmla="*/ 1162280 w 1476965"/>
                    <a:gd name="connsiteY3" fmla="*/ 857374 h 1063761"/>
                    <a:gd name="connsiteX4" fmla="*/ 1371830 w 1476965"/>
                    <a:gd name="connsiteY4" fmla="*/ 1055017 h 1063761"/>
                    <a:gd name="connsiteX5" fmla="*/ 1467327 w 1476965"/>
                    <a:gd name="connsiteY5" fmla="*/ 912998 h 1063761"/>
                    <a:gd name="connsiteX6" fmla="*/ 1395320 w 1476965"/>
                    <a:gd name="connsiteY6" fmla="*/ 696974 h 1063761"/>
                    <a:gd name="connsiteX7" fmla="*/ 135962 w 1476965"/>
                    <a:gd name="connsiteY7" fmla="*/ 385886 h 1063761"/>
                    <a:gd name="connsiteX0" fmla="*/ 119752 w 1460755"/>
                    <a:gd name="connsiteY0" fmla="*/ 385886 h 1063761"/>
                    <a:gd name="connsiteX1" fmla="*/ 48314 w 1460755"/>
                    <a:gd name="connsiteY1" fmla="*/ 635917 h 1063761"/>
                    <a:gd name="connsiteX2" fmla="*/ 245958 w 1460755"/>
                    <a:gd name="connsiteY2" fmla="*/ 676399 h 1063761"/>
                    <a:gd name="connsiteX3" fmla="*/ 1146070 w 1460755"/>
                    <a:gd name="connsiteY3" fmla="*/ 857374 h 1063761"/>
                    <a:gd name="connsiteX4" fmla="*/ 1355620 w 1460755"/>
                    <a:gd name="connsiteY4" fmla="*/ 1055017 h 1063761"/>
                    <a:gd name="connsiteX5" fmla="*/ 1451117 w 1460755"/>
                    <a:gd name="connsiteY5" fmla="*/ 912998 h 1063761"/>
                    <a:gd name="connsiteX6" fmla="*/ 1379110 w 1460755"/>
                    <a:gd name="connsiteY6" fmla="*/ 696974 h 1063761"/>
                    <a:gd name="connsiteX7" fmla="*/ 119752 w 1460755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5946 w 1466949"/>
                    <a:gd name="connsiteY0" fmla="*/ 385886 h 1063761"/>
                    <a:gd name="connsiteX1" fmla="*/ 54508 w 1466949"/>
                    <a:gd name="connsiteY1" fmla="*/ 635917 h 1063761"/>
                    <a:gd name="connsiteX2" fmla="*/ 252152 w 1466949"/>
                    <a:gd name="connsiteY2" fmla="*/ 676399 h 1063761"/>
                    <a:gd name="connsiteX3" fmla="*/ 1152264 w 1466949"/>
                    <a:gd name="connsiteY3" fmla="*/ 857374 h 1063761"/>
                    <a:gd name="connsiteX4" fmla="*/ 1361814 w 1466949"/>
                    <a:gd name="connsiteY4" fmla="*/ 1055017 h 1063761"/>
                    <a:gd name="connsiteX5" fmla="*/ 1457311 w 1466949"/>
                    <a:gd name="connsiteY5" fmla="*/ 912998 h 1063761"/>
                    <a:gd name="connsiteX6" fmla="*/ 1385304 w 1466949"/>
                    <a:gd name="connsiteY6" fmla="*/ 696974 h 1063761"/>
                    <a:gd name="connsiteX7" fmla="*/ 125946 w 1466949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9991 h 1067866"/>
                    <a:gd name="connsiteX1" fmla="*/ 51439 w 1463880"/>
                    <a:gd name="connsiteY1" fmla="*/ 640022 h 1067866"/>
                    <a:gd name="connsiteX2" fmla="*/ 249083 w 1463880"/>
                    <a:gd name="connsiteY2" fmla="*/ 680504 h 1067866"/>
                    <a:gd name="connsiteX3" fmla="*/ 1149195 w 1463880"/>
                    <a:gd name="connsiteY3" fmla="*/ 861479 h 1067866"/>
                    <a:gd name="connsiteX4" fmla="*/ 1358745 w 1463880"/>
                    <a:gd name="connsiteY4" fmla="*/ 1059122 h 1067866"/>
                    <a:gd name="connsiteX5" fmla="*/ 1454242 w 1463880"/>
                    <a:gd name="connsiteY5" fmla="*/ 917103 h 1067866"/>
                    <a:gd name="connsiteX6" fmla="*/ 1382235 w 1463880"/>
                    <a:gd name="connsiteY6" fmla="*/ 701079 h 1067866"/>
                    <a:gd name="connsiteX7" fmla="*/ 122877 w 1463880"/>
                    <a:gd name="connsiteY7" fmla="*/ 389991 h 1067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3880" h="1067866">
                      <a:moveTo>
                        <a:pt x="122877" y="389991"/>
                      </a:moveTo>
                      <a:cubicBezTo>
                        <a:pt x="0" y="530392"/>
                        <a:pt x="21922" y="581682"/>
                        <a:pt x="51439" y="640022"/>
                      </a:cubicBezTo>
                      <a:cubicBezTo>
                        <a:pt x="80002" y="671326"/>
                        <a:pt x="151428" y="687771"/>
                        <a:pt x="249083" y="680504"/>
                      </a:cubicBezTo>
                      <a:cubicBezTo>
                        <a:pt x="557269" y="675581"/>
                        <a:pt x="877572" y="513023"/>
                        <a:pt x="1149195" y="861479"/>
                      </a:cubicBezTo>
                      <a:cubicBezTo>
                        <a:pt x="1259763" y="1067866"/>
                        <a:pt x="1321566" y="1035274"/>
                        <a:pt x="1358745" y="1059122"/>
                      </a:cubicBezTo>
                      <a:cubicBezTo>
                        <a:pt x="1439535" y="1057672"/>
                        <a:pt x="1463880" y="986866"/>
                        <a:pt x="1454242" y="917103"/>
                      </a:cubicBezTo>
                      <a:cubicBezTo>
                        <a:pt x="1449357" y="864877"/>
                        <a:pt x="1451008" y="805124"/>
                        <a:pt x="1382235" y="701079"/>
                      </a:cubicBezTo>
                      <a:cubicBezTo>
                        <a:pt x="969176" y="0"/>
                        <a:pt x="270391" y="255005"/>
                        <a:pt x="122877" y="38999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alpha val="52000"/>
                      </a:schemeClr>
                    </a:gs>
                    <a:gs pos="0">
                      <a:schemeClr val="bg1">
                        <a:lumMod val="95000"/>
                        <a:alpha val="51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0" name="자유형 39"/>
                <p:cNvSpPr/>
                <p:nvPr/>
              </p:nvSpPr>
              <p:spPr>
                <a:xfrm rot="19937478">
                  <a:off x="1709649" y="2699513"/>
                  <a:ext cx="517174" cy="377267"/>
                </a:xfrm>
                <a:custGeom>
                  <a:avLst/>
                  <a:gdLst>
                    <a:gd name="connsiteX0" fmla="*/ 0 w 1433512"/>
                    <a:gd name="connsiteY0" fmla="*/ 145256 h 669131"/>
                    <a:gd name="connsiteX1" fmla="*/ 33337 w 1433512"/>
                    <a:gd name="connsiteY1" fmla="*/ 250031 h 669131"/>
                    <a:gd name="connsiteX2" fmla="*/ 230981 w 1433512"/>
                    <a:gd name="connsiteY2" fmla="*/ 290513 h 669131"/>
                    <a:gd name="connsiteX3" fmla="*/ 1131093 w 1433512"/>
                    <a:gd name="connsiteY3" fmla="*/ 471488 h 669131"/>
                    <a:gd name="connsiteX4" fmla="*/ 1340643 w 1433512"/>
                    <a:gd name="connsiteY4" fmla="*/ 669131 h 669131"/>
                    <a:gd name="connsiteX5" fmla="*/ 1433512 w 1433512"/>
                    <a:gd name="connsiteY5" fmla="*/ 538163 h 669131"/>
                    <a:gd name="connsiteX6" fmla="*/ 1312068 w 1433512"/>
                    <a:gd name="connsiteY6" fmla="*/ 250031 h 669131"/>
                    <a:gd name="connsiteX7" fmla="*/ 104775 w 1433512"/>
                    <a:gd name="connsiteY7" fmla="*/ 0 h 669131"/>
                    <a:gd name="connsiteX8" fmla="*/ 0 w 1433512"/>
                    <a:gd name="connsiteY8" fmla="*/ 145256 h 669131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3512"/>
                    <a:gd name="connsiteY0" fmla="*/ 369478 h 893353"/>
                    <a:gd name="connsiteX1" fmla="*/ 33337 w 1433512"/>
                    <a:gd name="connsiteY1" fmla="*/ 474253 h 893353"/>
                    <a:gd name="connsiteX2" fmla="*/ 230981 w 1433512"/>
                    <a:gd name="connsiteY2" fmla="*/ 514735 h 893353"/>
                    <a:gd name="connsiteX3" fmla="*/ 1131093 w 1433512"/>
                    <a:gd name="connsiteY3" fmla="*/ 695710 h 893353"/>
                    <a:gd name="connsiteX4" fmla="*/ 1340643 w 1433512"/>
                    <a:gd name="connsiteY4" fmla="*/ 893353 h 893353"/>
                    <a:gd name="connsiteX5" fmla="*/ 1433512 w 1433512"/>
                    <a:gd name="connsiteY5" fmla="*/ 762385 h 893353"/>
                    <a:gd name="connsiteX6" fmla="*/ 1312068 w 1433512"/>
                    <a:gd name="connsiteY6" fmla="*/ 474253 h 893353"/>
                    <a:gd name="connsiteX7" fmla="*/ 104775 w 1433512"/>
                    <a:gd name="connsiteY7" fmla="*/ 224222 h 893353"/>
                    <a:gd name="connsiteX8" fmla="*/ 0 w 1433512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3353"/>
                    <a:gd name="connsiteX1" fmla="*/ 33337 w 1435968"/>
                    <a:gd name="connsiteY1" fmla="*/ 474253 h 893353"/>
                    <a:gd name="connsiteX2" fmla="*/ 230981 w 1435968"/>
                    <a:gd name="connsiteY2" fmla="*/ 514735 h 893353"/>
                    <a:gd name="connsiteX3" fmla="*/ 1131093 w 1435968"/>
                    <a:gd name="connsiteY3" fmla="*/ 695710 h 893353"/>
                    <a:gd name="connsiteX4" fmla="*/ 1340643 w 1435968"/>
                    <a:gd name="connsiteY4" fmla="*/ 893353 h 893353"/>
                    <a:gd name="connsiteX5" fmla="*/ 1433512 w 1435968"/>
                    <a:gd name="connsiteY5" fmla="*/ 762385 h 893353"/>
                    <a:gd name="connsiteX6" fmla="*/ 1312068 w 1435968"/>
                    <a:gd name="connsiteY6" fmla="*/ 474253 h 893353"/>
                    <a:gd name="connsiteX7" fmla="*/ 104775 w 1435968"/>
                    <a:gd name="connsiteY7" fmla="*/ 224222 h 893353"/>
                    <a:gd name="connsiteX8" fmla="*/ 0 w 1435968"/>
                    <a:gd name="connsiteY8" fmla="*/ 369478 h 893353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31192 w 1467160"/>
                    <a:gd name="connsiteY0" fmla="*/ 369478 h 897868"/>
                    <a:gd name="connsiteX1" fmla="*/ 64529 w 1467160"/>
                    <a:gd name="connsiteY1" fmla="*/ 474253 h 897868"/>
                    <a:gd name="connsiteX2" fmla="*/ 262173 w 1467160"/>
                    <a:gd name="connsiteY2" fmla="*/ 514735 h 897868"/>
                    <a:gd name="connsiteX3" fmla="*/ 1162285 w 1467160"/>
                    <a:gd name="connsiteY3" fmla="*/ 695710 h 897868"/>
                    <a:gd name="connsiteX4" fmla="*/ 1371835 w 1467160"/>
                    <a:gd name="connsiteY4" fmla="*/ 893353 h 897868"/>
                    <a:gd name="connsiteX5" fmla="*/ 1464704 w 1467160"/>
                    <a:gd name="connsiteY5" fmla="*/ 762385 h 897868"/>
                    <a:gd name="connsiteX6" fmla="*/ 1343260 w 1467160"/>
                    <a:gd name="connsiteY6" fmla="*/ 474253 h 897868"/>
                    <a:gd name="connsiteX7" fmla="*/ 135967 w 1467160"/>
                    <a:gd name="connsiteY7" fmla="*/ 224222 h 897868"/>
                    <a:gd name="connsiteX8" fmla="*/ 31192 w 1467160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19744 w 1455712"/>
                    <a:gd name="connsiteY0" fmla="*/ 369478 h 897868"/>
                    <a:gd name="connsiteX1" fmla="*/ 53081 w 1455712"/>
                    <a:gd name="connsiteY1" fmla="*/ 474253 h 897868"/>
                    <a:gd name="connsiteX2" fmla="*/ 250725 w 1455712"/>
                    <a:gd name="connsiteY2" fmla="*/ 514735 h 897868"/>
                    <a:gd name="connsiteX3" fmla="*/ 1150837 w 1455712"/>
                    <a:gd name="connsiteY3" fmla="*/ 695710 h 897868"/>
                    <a:gd name="connsiteX4" fmla="*/ 1360387 w 1455712"/>
                    <a:gd name="connsiteY4" fmla="*/ 893353 h 897868"/>
                    <a:gd name="connsiteX5" fmla="*/ 1453256 w 1455712"/>
                    <a:gd name="connsiteY5" fmla="*/ 762385 h 897868"/>
                    <a:gd name="connsiteX6" fmla="*/ 1331812 w 1455712"/>
                    <a:gd name="connsiteY6" fmla="*/ 474253 h 897868"/>
                    <a:gd name="connsiteX7" fmla="*/ 124519 w 1455712"/>
                    <a:gd name="connsiteY7" fmla="*/ 224222 h 897868"/>
                    <a:gd name="connsiteX8" fmla="*/ 19744 w 1455712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0 w 1435968"/>
                    <a:gd name="connsiteY0" fmla="*/ 369478 h 897868"/>
                    <a:gd name="connsiteX1" fmla="*/ 33337 w 1435968"/>
                    <a:gd name="connsiteY1" fmla="*/ 474253 h 897868"/>
                    <a:gd name="connsiteX2" fmla="*/ 230981 w 1435968"/>
                    <a:gd name="connsiteY2" fmla="*/ 514735 h 897868"/>
                    <a:gd name="connsiteX3" fmla="*/ 1131093 w 1435968"/>
                    <a:gd name="connsiteY3" fmla="*/ 695710 h 897868"/>
                    <a:gd name="connsiteX4" fmla="*/ 1340643 w 1435968"/>
                    <a:gd name="connsiteY4" fmla="*/ 893353 h 897868"/>
                    <a:gd name="connsiteX5" fmla="*/ 1433512 w 1435968"/>
                    <a:gd name="connsiteY5" fmla="*/ 762385 h 897868"/>
                    <a:gd name="connsiteX6" fmla="*/ 1312068 w 1435968"/>
                    <a:gd name="connsiteY6" fmla="*/ 474253 h 897868"/>
                    <a:gd name="connsiteX7" fmla="*/ 104775 w 1435968"/>
                    <a:gd name="connsiteY7" fmla="*/ 224222 h 897868"/>
                    <a:gd name="connsiteX8" fmla="*/ 0 w 143596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369478 h 897868"/>
                    <a:gd name="connsiteX1" fmla="*/ 47067 w 1449698"/>
                    <a:gd name="connsiteY1" fmla="*/ 474253 h 897868"/>
                    <a:gd name="connsiteX2" fmla="*/ 244711 w 1449698"/>
                    <a:gd name="connsiteY2" fmla="*/ 514735 h 897868"/>
                    <a:gd name="connsiteX3" fmla="*/ 1144823 w 1449698"/>
                    <a:gd name="connsiteY3" fmla="*/ 695710 h 897868"/>
                    <a:gd name="connsiteX4" fmla="*/ 1354373 w 1449698"/>
                    <a:gd name="connsiteY4" fmla="*/ 893353 h 897868"/>
                    <a:gd name="connsiteX5" fmla="*/ 1447242 w 1449698"/>
                    <a:gd name="connsiteY5" fmla="*/ 762385 h 897868"/>
                    <a:gd name="connsiteX6" fmla="*/ 1325798 w 1449698"/>
                    <a:gd name="connsiteY6" fmla="*/ 474253 h 897868"/>
                    <a:gd name="connsiteX7" fmla="*/ 118505 w 1449698"/>
                    <a:gd name="connsiteY7" fmla="*/ 224222 h 897868"/>
                    <a:gd name="connsiteX8" fmla="*/ 13730 w 1449698"/>
                    <a:gd name="connsiteY8" fmla="*/ 369478 h 897868"/>
                    <a:gd name="connsiteX0" fmla="*/ 13730 w 1449698"/>
                    <a:gd name="connsiteY0" fmla="*/ 433400 h 961790"/>
                    <a:gd name="connsiteX1" fmla="*/ 47067 w 1449698"/>
                    <a:gd name="connsiteY1" fmla="*/ 538175 h 961790"/>
                    <a:gd name="connsiteX2" fmla="*/ 244711 w 1449698"/>
                    <a:gd name="connsiteY2" fmla="*/ 578657 h 961790"/>
                    <a:gd name="connsiteX3" fmla="*/ 1144823 w 1449698"/>
                    <a:gd name="connsiteY3" fmla="*/ 759632 h 961790"/>
                    <a:gd name="connsiteX4" fmla="*/ 1354373 w 1449698"/>
                    <a:gd name="connsiteY4" fmla="*/ 957275 h 961790"/>
                    <a:gd name="connsiteX5" fmla="*/ 1447242 w 1449698"/>
                    <a:gd name="connsiteY5" fmla="*/ 826307 h 961790"/>
                    <a:gd name="connsiteX6" fmla="*/ 1325798 w 1449698"/>
                    <a:gd name="connsiteY6" fmla="*/ 538175 h 961790"/>
                    <a:gd name="connsiteX7" fmla="*/ 118505 w 1449698"/>
                    <a:gd name="connsiteY7" fmla="*/ 288144 h 961790"/>
                    <a:gd name="connsiteX8" fmla="*/ 13730 w 1449698"/>
                    <a:gd name="connsiteY8" fmla="*/ 433400 h 961790"/>
                    <a:gd name="connsiteX0" fmla="*/ 13730 w 1449698"/>
                    <a:gd name="connsiteY0" fmla="*/ 433400 h 961790"/>
                    <a:gd name="connsiteX1" fmla="*/ 47067 w 1449698"/>
                    <a:gd name="connsiteY1" fmla="*/ 538175 h 961790"/>
                    <a:gd name="connsiteX2" fmla="*/ 244711 w 1449698"/>
                    <a:gd name="connsiteY2" fmla="*/ 578657 h 961790"/>
                    <a:gd name="connsiteX3" fmla="*/ 1144823 w 1449698"/>
                    <a:gd name="connsiteY3" fmla="*/ 759632 h 961790"/>
                    <a:gd name="connsiteX4" fmla="*/ 1354373 w 1449698"/>
                    <a:gd name="connsiteY4" fmla="*/ 957275 h 961790"/>
                    <a:gd name="connsiteX5" fmla="*/ 1447242 w 1449698"/>
                    <a:gd name="connsiteY5" fmla="*/ 826307 h 961790"/>
                    <a:gd name="connsiteX6" fmla="*/ 1325798 w 1449698"/>
                    <a:gd name="connsiteY6" fmla="*/ 538175 h 961790"/>
                    <a:gd name="connsiteX7" fmla="*/ 118505 w 1449698"/>
                    <a:gd name="connsiteY7" fmla="*/ 288144 h 961790"/>
                    <a:gd name="connsiteX8" fmla="*/ 13730 w 1449698"/>
                    <a:gd name="connsiteY8" fmla="*/ 433400 h 961790"/>
                    <a:gd name="connsiteX0" fmla="*/ 13730 w 1458975"/>
                    <a:gd name="connsiteY0" fmla="*/ 433400 h 961790"/>
                    <a:gd name="connsiteX1" fmla="*/ 47067 w 1458975"/>
                    <a:gd name="connsiteY1" fmla="*/ 538175 h 961790"/>
                    <a:gd name="connsiteX2" fmla="*/ 244711 w 1458975"/>
                    <a:gd name="connsiteY2" fmla="*/ 578657 h 961790"/>
                    <a:gd name="connsiteX3" fmla="*/ 1144823 w 1458975"/>
                    <a:gd name="connsiteY3" fmla="*/ 759632 h 961790"/>
                    <a:gd name="connsiteX4" fmla="*/ 1354373 w 1458975"/>
                    <a:gd name="connsiteY4" fmla="*/ 957275 h 961790"/>
                    <a:gd name="connsiteX5" fmla="*/ 1447242 w 1458975"/>
                    <a:gd name="connsiteY5" fmla="*/ 826307 h 961790"/>
                    <a:gd name="connsiteX6" fmla="*/ 1325798 w 1458975"/>
                    <a:gd name="connsiteY6" fmla="*/ 538175 h 961790"/>
                    <a:gd name="connsiteX7" fmla="*/ 118505 w 1458975"/>
                    <a:gd name="connsiteY7" fmla="*/ 288144 h 961790"/>
                    <a:gd name="connsiteX8" fmla="*/ 13730 w 1458975"/>
                    <a:gd name="connsiteY8" fmla="*/ 433400 h 961790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911239"/>
                    <a:gd name="connsiteX1" fmla="*/ 47067 w 1458975"/>
                    <a:gd name="connsiteY1" fmla="*/ 477119 h 911239"/>
                    <a:gd name="connsiteX2" fmla="*/ 244711 w 1458975"/>
                    <a:gd name="connsiteY2" fmla="*/ 517601 h 911239"/>
                    <a:gd name="connsiteX3" fmla="*/ 1144823 w 1458975"/>
                    <a:gd name="connsiteY3" fmla="*/ 698576 h 911239"/>
                    <a:gd name="connsiteX4" fmla="*/ 1354373 w 1458975"/>
                    <a:gd name="connsiteY4" fmla="*/ 896219 h 911239"/>
                    <a:gd name="connsiteX5" fmla="*/ 1447242 w 1458975"/>
                    <a:gd name="connsiteY5" fmla="*/ 765251 h 911239"/>
                    <a:gd name="connsiteX6" fmla="*/ 1377863 w 1458975"/>
                    <a:gd name="connsiteY6" fmla="*/ 538175 h 911239"/>
                    <a:gd name="connsiteX7" fmla="*/ 118505 w 1458975"/>
                    <a:gd name="connsiteY7" fmla="*/ 227088 h 911239"/>
                    <a:gd name="connsiteX8" fmla="*/ 13730 w 1458975"/>
                    <a:gd name="connsiteY8" fmla="*/ 372344 h 911239"/>
                    <a:gd name="connsiteX0" fmla="*/ 13730 w 1458975"/>
                    <a:gd name="connsiteY0" fmla="*/ 372344 h 918767"/>
                    <a:gd name="connsiteX1" fmla="*/ 47067 w 1458975"/>
                    <a:gd name="connsiteY1" fmla="*/ 477119 h 918767"/>
                    <a:gd name="connsiteX2" fmla="*/ 244711 w 1458975"/>
                    <a:gd name="connsiteY2" fmla="*/ 517601 h 918767"/>
                    <a:gd name="connsiteX3" fmla="*/ 1144823 w 1458975"/>
                    <a:gd name="connsiteY3" fmla="*/ 698576 h 918767"/>
                    <a:gd name="connsiteX4" fmla="*/ 1354373 w 1458975"/>
                    <a:gd name="connsiteY4" fmla="*/ 896219 h 918767"/>
                    <a:gd name="connsiteX5" fmla="*/ 1447242 w 1458975"/>
                    <a:gd name="connsiteY5" fmla="*/ 765251 h 918767"/>
                    <a:gd name="connsiteX6" fmla="*/ 1377863 w 1458975"/>
                    <a:gd name="connsiteY6" fmla="*/ 538175 h 918767"/>
                    <a:gd name="connsiteX7" fmla="*/ 118505 w 1458975"/>
                    <a:gd name="connsiteY7" fmla="*/ 227088 h 918767"/>
                    <a:gd name="connsiteX8" fmla="*/ 13730 w 1458975"/>
                    <a:gd name="connsiteY8" fmla="*/ 372344 h 918767"/>
                    <a:gd name="connsiteX0" fmla="*/ 13730 w 1458975"/>
                    <a:gd name="connsiteY0" fmla="*/ 372344 h 900734"/>
                    <a:gd name="connsiteX1" fmla="*/ 47067 w 1458975"/>
                    <a:gd name="connsiteY1" fmla="*/ 477119 h 900734"/>
                    <a:gd name="connsiteX2" fmla="*/ 244711 w 1458975"/>
                    <a:gd name="connsiteY2" fmla="*/ 517601 h 900734"/>
                    <a:gd name="connsiteX3" fmla="*/ 1144823 w 1458975"/>
                    <a:gd name="connsiteY3" fmla="*/ 698576 h 900734"/>
                    <a:gd name="connsiteX4" fmla="*/ 1354373 w 1458975"/>
                    <a:gd name="connsiteY4" fmla="*/ 896219 h 900734"/>
                    <a:gd name="connsiteX5" fmla="*/ 1447242 w 1458975"/>
                    <a:gd name="connsiteY5" fmla="*/ 765251 h 900734"/>
                    <a:gd name="connsiteX6" fmla="*/ 1377863 w 1458975"/>
                    <a:gd name="connsiteY6" fmla="*/ 538175 h 900734"/>
                    <a:gd name="connsiteX7" fmla="*/ 118505 w 1458975"/>
                    <a:gd name="connsiteY7" fmla="*/ 227088 h 900734"/>
                    <a:gd name="connsiteX8" fmla="*/ 13730 w 1458975"/>
                    <a:gd name="connsiteY8" fmla="*/ 372344 h 900734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13730 w 1458975"/>
                    <a:gd name="connsiteY0" fmla="*/ 372344 h 897435"/>
                    <a:gd name="connsiteX1" fmla="*/ 47067 w 1458975"/>
                    <a:gd name="connsiteY1" fmla="*/ 477119 h 897435"/>
                    <a:gd name="connsiteX2" fmla="*/ 244711 w 1458975"/>
                    <a:gd name="connsiteY2" fmla="*/ 517601 h 897435"/>
                    <a:gd name="connsiteX3" fmla="*/ 1144823 w 1458975"/>
                    <a:gd name="connsiteY3" fmla="*/ 698576 h 897435"/>
                    <a:gd name="connsiteX4" fmla="*/ 1354373 w 1458975"/>
                    <a:gd name="connsiteY4" fmla="*/ 896219 h 897435"/>
                    <a:gd name="connsiteX5" fmla="*/ 1447242 w 1458975"/>
                    <a:gd name="connsiteY5" fmla="*/ 765251 h 897435"/>
                    <a:gd name="connsiteX6" fmla="*/ 1377863 w 1458975"/>
                    <a:gd name="connsiteY6" fmla="*/ 538175 h 897435"/>
                    <a:gd name="connsiteX7" fmla="*/ 118505 w 1458975"/>
                    <a:gd name="connsiteY7" fmla="*/ 227088 h 897435"/>
                    <a:gd name="connsiteX8" fmla="*/ 13730 w 1458975"/>
                    <a:gd name="connsiteY8" fmla="*/ 372344 h 897435"/>
                    <a:gd name="connsiteX0" fmla="*/ 21618 w 1466863"/>
                    <a:gd name="connsiteY0" fmla="*/ 372344 h 897435"/>
                    <a:gd name="connsiteX1" fmla="*/ 54955 w 1466863"/>
                    <a:gd name="connsiteY1" fmla="*/ 477119 h 897435"/>
                    <a:gd name="connsiteX2" fmla="*/ 252599 w 1466863"/>
                    <a:gd name="connsiteY2" fmla="*/ 517601 h 897435"/>
                    <a:gd name="connsiteX3" fmla="*/ 1152711 w 1466863"/>
                    <a:gd name="connsiteY3" fmla="*/ 698576 h 897435"/>
                    <a:gd name="connsiteX4" fmla="*/ 1362261 w 1466863"/>
                    <a:gd name="connsiteY4" fmla="*/ 896219 h 897435"/>
                    <a:gd name="connsiteX5" fmla="*/ 1455130 w 1466863"/>
                    <a:gd name="connsiteY5" fmla="*/ 765251 h 897435"/>
                    <a:gd name="connsiteX6" fmla="*/ 1385751 w 1466863"/>
                    <a:gd name="connsiteY6" fmla="*/ 538175 h 897435"/>
                    <a:gd name="connsiteX7" fmla="*/ 126393 w 1466863"/>
                    <a:gd name="connsiteY7" fmla="*/ 227088 h 897435"/>
                    <a:gd name="connsiteX8" fmla="*/ 21618 w 1466863"/>
                    <a:gd name="connsiteY8" fmla="*/ 372344 h 897435"/>
                    <a:gd name="connsiteX0" fmla="*/ 22362 w 1467607"/>
                    <a:gd name="connsiteY0" fmla="*/ 372344 h 897435"/>
                    <a:gd name="connsiteX1" fmla="*/ 55699 w 1467607"/>
                    <a:gd name="connsiteY1" fmla="*/ 477119 h 897435"/>
                    <a:gd name="connsiteX2" fmla="*/ 253343 w 1467607"/>
                    <a:gd name="connsiteY2" fmla="*/ 517601 h 897435"/>
                    <a:gd name="connsiteX3" fmla="*/ 1153455 w 1467607"/>
                    <a:gd name="connsiteY3" fmla="*/ 698576 h 897435"/>
                    <a:gd name="connsiteX4" fmla="*/ 1363005 w 1467607"/>
                    <a:gd name="connsiteY4" fmla="*/ 896219 h 897435"/>
                    <a:gd name="connsiteX5" fmla="*/ 1455874 w 1467607"/>
                    <a:gd name="connsiteY5" fmla="*/ 765251 h 897435"/>
                    <a:gd name="connsiteX6" fmla="*/ 1386495 w 1467607"/>
                    <a:gd name="connsiteY6" fmla="*/ 538175 h 897435"/>
                    <a:gd name="connsiteX7" fmla="*/ 127137 w 1467607"/>
                    <a:gd name="connsiteY7" fmla="*/ 227088 h 897435"/>
                    <a:gd name="connsiteX8" fmla="*/ 22362 w 1467607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6634"/>
                    <a:gd name="connsiteY0" fmla="*/ 372344 h 897435"/>
                    <a:gd name="connsiteX1" fmla="*/ 34726 w 1446634"/>
                    <a:gd name="connsiteY1" fmla="*/ 477119 h 897435"/>
                    <a:gd name="connsiteX2" fmla="*/ 232370 w 1446634"/>
                    <a:gd name="connsiteY2" fmla="*/ 517601 h 897435"/>
                    <a:gd name="connsiteX3" fmla="*/ 1132482 w 1446634"/>
                    <a:gd name="connsiteY3" fmla="*/ 698576 h 897435"/>
                    <a:gd name="connsiteX4" fmla="*/ 1342032 w 1446634"/>
                    <a:gd name="connsiteY4" fmla="*/ 896219 h 897435"/>
                    <a:gd name="connsiteX5" fmla="*/ 1434901 w 1446634"/>
                    <a:gd name="connsiteY5" fmla="*/ 765251 h 897435"/>
                    <a:gd name="connsiteX6" fmla="*/ 1365522 w 1446634"/>
                    <a:gd name="connsiteY6" fmla="*/ 538175 h 897435"/>
                    <a:gd name="connsiteX7" fmla="*/ 106164 w 1446634"/>
                    <a:gd name="connsiteY7" fmla="*/ 227088 h 897435"/>
                    <a:gd name="connsiteX8" fmla="*/ 1389 w 1446634"/>
                    <a:gd name="connsiteY8" fmla="*/ 372344 h 897435"/>
                    <a:gd name="connsiteX0" fmla="*/ 1389 w 1444539"/>
                    <a:gd name="connsiteY0" fmla="*/ 372344 h 897435"/>
                    <a:gd name="connsiteX1" fmla="*/ 34726 w 1444539"/>
                    <a:gd name="connsiteY1" fmla="*/ 477119 h 897435"/>
                    <a:gd name="connsiteX2" fmla="*/ 232370 w 1444539"/>
                    <a:gd name="connsiteY2" fmla="*/ 517601 h 897435"/>
                    <a:gd name="connsiteX3" fmla="*/ 1132482 w 1444539"/>
                    <a:gd name="connsiteY3" fmla="*/ 698576 h 897435"/>
                    <a:gd name="connsiteX4" fmla="*/ 1342032 w 1444539"/>
                    <a:gd name="connsiteY4" fmla="*/ 896219 h 897435"/>
                    <a:gd name="connsiteX5" fmla="*/ 1434901 w 1444539"/>
                    <a:gd name="connsiteY5" fmla="*/ 765251 h 897435"/>
                    <a:gd name="connsiteX6" fmla="*/ 1365522 w 1444539"/>
                    <a:gd name="connsiteY6" fmla="*/ 538175 h 897435"/>
                    <a:gd name="connsiteX7" fmla="*/ 106164 w 1444539"/>
                    <a:gd name="connsiteY7" fmla="*/ 227088 h 897435"/>
                    <a:gd name="connsiteX8" fmla="*/ 1389 w 1444539"/>
                    <a:gd name="connsiteY8" fmla="*/ 372344 h 897435"/>
                    <a:gd name="connsiteX0" fmla="*/ 1389 w 1444539"/>
                    <a:gd name="connsiteY0" fmla="*/ 372344 h 897435"/>
                    <a:gd name="connsiteX1" fmla="*/ 34726 w 1444539"/>
                    <a:gd name="connsiteY1" fmla="*/ 477119 h 897435"/>
                    <a:gd name="connsiteX2" fmla="*/ 232370 w 1444539"/>
                    <a:gd name="connsiteY2" fmla="*/ 517601 h 897435"/>
                    <a:gd name="connsiteX3" fmla="*/ 1132482 w 1444539"/>
                    <a:gd name="connsiteY3" fmla="*/ 698576 h 897435"/>
                    <a:gd name="connsiteX4" fmla="*/ 1342032 w 1444539"/>
                    <a:gd name="connsiteY4" fmla="*/ 896219 h 897435"/>
                    <a:gd name="connsiteX5" fmla="*/ 1434901 w 1444539"/>
                    <a:gd name="connsiteY5" fmla="*/ 765251 h 897435"/>
                    <a:gd name="connsiteX6" fmla="*/ 1365522 w 1444539"/>
                    <a:gd name="connsiteY6" fmla="*/ 538175 h 897435"/>
                    <a:gd name="connsiteX7" fmla="*/ 106164 w 1444539"/>
                    <a:gd name="connsiteY7" fmla="*/ 227088 h 897435"/>
                    <a:gd name="connsiteX8" fmla="*/ 1389 w 1444539"/>
                    <a:gd name="connsiteY8" fmla="*/ 372344 h 897435"/>
                    <a:gd name="connsiteX0" fmla="*/ 1389 w 1444539"/>
                    <a:gd name="connsiteY0" fmla="*/ 372343 h 897434"/>
                    <a:gd name="connsiteX1" fmla="*/ 34726 w 1444539"/>
                    <a:gd name="connsiteY1" fmla="*/ 477118 h 897434"/>
                    <a:gd name="connsiteX2" fmla="*/ 232370 w 1444539"/>
                    <a:gd name="connsiteY2" fmla="*/ 517600 h 897434"/>
                    <a:gd name="connsiteX3" fmla="*/ 1132482 w 1444539"/>
                    <a:gd name="connsiteY3" fmla="*/ 698575 h 897434"/>
                    <a:gd name="connsiteX4" fmla="*/ 1342032 w 1444539"/>
                    <a:gd name="connsiteY4" fmla="*/ 896218 h 897434"/>
                    <a:gd name="connsiteX5" fmla="*/ 1434901 w 1444539"/>
                    <a:gd name="connsiteY5" fmla="*/ 765250 h 897434"/>
                    <a:gd name="connsiteX6" fmla="*/ 1365522 w 1444539"/>
                    <a:gd name="connsiteY6" fmla="*/ 538175 h 897434"/>
                    <a:gd name="connsiteX7" fmla="*/ 106164 w 1444539"/>
                    <a:gd name="connsiteY7" fmla="*/ 227087 h 897434"/>
                    <a:gd name="connsiteX8" fmla="*/ 1389 w 1444539"/>
                    <a:gd name="connsiteY8" fmla="*/ 372343 h 897434"/>
                    <a:gd name="connsiteX0" fmla="*/ 1389 w 1444539"/>
                    <a:gd name="connsiteY0" fmla="*/ 386258 h 911349"/>
                    <a:gd name="connsiteX1" fmla="*/ 34726 w 1444539"/>
                    <a:gd name="connsiteY1" fmla="*/ 491033 h 911349"/>
                    <a:gd name="connsiteX2" fmla="*/ 232370 w 1444539"/>
                    <a:gd name="connsiteY2" fmla="*/ 531515 h 911349"/>
                    <a:gd name="connsiteX3" fmla="*/ 1132482 w 1444539"/>
                    <a:gd name="connsiteY3" fmla="*/ 712490 h 911349"/>
                    <a:gd name="connsiteX4" fmla="*/ 1342032 w 1444539"/>
                    <a:gd name="connsiteY4" fmla="*/ 910133 h 911349"/>
                    <a:gd name="connsiteX5" fmla="*/ 1434901 w 1444539"/>
                    <a:gd name="connsiteY5" fmla="*/ 779165 h 911349"/>
                    <a:gd name="connsiteX6" fmla="*/ 1365522 w 1444539"/>
                    <a:gd name="connsiteY6" fmla="*/ 552090 h 911349"/>
                    <a:gd name="connsiteX7" fmla="*/ 106164 w 1444539"/>
                    <a:gd name="connsiteY7" fmla="*/ 241002 h 911349"/>
                    <a:gd name="connsiteX8" fmla="*/ 1389 w 1444539"/>
                    <a:gd name="connsiteY8" fmla="*/ 386258 h 911349"/>
                    <a:gd name="connsiteX0" fmla="*/ 1389 w 1444539"/>
                    <a:gd name="connsiteY0" fmla="*/ 531142 h 1056233"/>
                    <a:gd name="connsiteX1" fmla="*/ 34726 w 1444539"/>
                    <a:gd name="connsiteY1" fmla="*/ 635917 h 1056233"/>
                    <a:gd name="connsiteX2" fmla="*/ 232370 w 1444539"/>
                    <a:gd name="connsiteY2" fmla="*/ 676399 h 1056233"/>
                    <a:gd name="connsiteX3" fmla="*/ 1132482 w 1444539"/>
                    <a:gd name="connsiteY3" fmla="*/ 857374 h 1056233"/>
                    <a:gd name="connsiteX4" fmla="*/ 1342032 w 1444539"/>
                    <a:gd name="connsiteY4" fmla="*/ 1055017 h 1056233"/>
                    <a:gd name="connsiteX5" fmla="*/ 1434901 w 1444539"/>
                    <a:gd name="connsiteY5" fmla="*/ 924049 h 1056233"/>
                    <a:gd name="connsiteX6" fmla="*/ 1365522 w 1444539"/>
                    <a:gd name="connsiteY6" fmla="*/ 696974 h 1056233"/>
                    <a:gd name="connsiteX7" fmla="*/ 106164 w 1444539"/>
                    <a:gd name="connsiteY7" fmla="*/ 385886 h 1056233"/>
                    <a:gd name="connsiteX8" fmla="*/ 1389 w 1444539"/>
                    <a:gd name="connsiteY8" fmla="*/ 531142 h 1056233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4539"/>
                    <a:gd name="connsiteY0" fmla="*/ 531142 h 1063761"/>
                    <a:gd name="connsiteX1" fmla="*/ 34726 w 1444539"/>
                    <a:gd name="connsiteY1" fmla="*/ 635917 h 1063761"/>
                    <a:gd name="connsiteX2" fmla="*/ 232370 w 1444539"/>
                    <a:gd name="connsiteY2" fmla="*/ 676399 h 1063761"/>
                    <a:gd name="connsiteX3" fmla="*/ 1132482 w 1444539"/>
                    <a:gd name="connsiteY3" fmla="*/ 857374 h 1063761"/>
                    <a:gd name="connsiteX4" fmla="*/ 1342032 w 1444539"/>
                    <a:gd name="connsiteY4" fmla="*/ 1055017 h 1063761"/>
                    <a:gd name="connsiteX5" fmla="*/ 1434901 w 1444539"/>
                    <a:gd name="connsiteY5" fmla="*/ 924049 h 1063761"/>
                    <a:gd name="connsiteX6" fmla="*/ 1365522 w 1444539"/>
                    <a:gd name="connsiteY6" fmla="*/ 696974 h 1063761"/>
                    <a:gd name="connsiteX7" fmla="*/ 106164 w 1444539"/>
                    <a:gd name="connsiteY7" fmla="*/ 385886 h 1063761"/>
                    <a:gd name="connsiteX8" fmla="*/ 1389 w 1444539"/>
                    <a:gd name="connsiteY8" fmla="*/ 531142 h 1063761"/>
                    <a:gd name="connsiteX0" fmla="*/ 1389 w 1447168"/>
                    <a:gd name="connsiteY0" fmla="*/ 531142 h 1063761"/>
                    <a:gd name="connsiteX1" fmla="*/ 34726 w 1447168"/>
                    <a:gd name="connsiteY1" fmla="*/ 635917 h 1063761"/>
                    <a:gd name="connsiteX2" fmla="*/ 232370 w 1447168"/>
                    <a:gd name="connsiteY2" fmla="*/ 676399 h 1063761"/>
                    <a:gd name="connsiteX3" fmla="*/ 1132482 w 1447168"/>
                    <a:gd name="connsiteY3" fmla="*/ 857374 h 1063761"/>
                    <a:gd name="connsiteX4" fmla="*/ 1342032 w 1447168"/>
                    <a:gd name="connsiteY4" fmla="*/ 1055017 h 1063761"/>
                    <a:gd name="connsiteX5" fmla="*/ 1437530 w 1447168"/>
                    <a:gd name="connsiteY5" fmla="*/ 912998 h 1063761"/>
                    <a:gd name="connsiteX6" fmla="*/ 1365522 w 1447168"/>
                    <a:gd name="connsiteY6" fmla="*/ 696974 h 1063761"/>
                    <a:gd name="connsiteX7" fmla="*/ 106164 w 1447168"/>
                    <a:gd name="connsiteY7" fmla="*/ 385886 h 1063761"/>
                    <a:gd name="connsiteX8" fmla="*/ 1389 w 1447168"/>
                    <a:gd name="connsiteY8" fmla="*/ 531142 h 1063761"/>
                    <a:gd name="connsiteX0" fmla="*/ 1389 w 1447168"/>
                    <a:gd name="connsiteY0" fmla="*/ 531142 h 1063761"/>
                    <a:gd name="connsiteX1" fmla="*/ 34726 w 1447168"/>
                    <a:gd name="connsiteY1" fmla="*/ 635917 h 1063761"/>
                    <a:gd name="connsiteX2" fmla="*/ 232370 w 1447168"/>
                    <a:gd name="connsiteY2" fmla="*/ 676399 h 1063761"/>
                    <a:gd name="connsiteX3" fmla="*/ 1132482 w 1447168"/>
                    <a:gd name="connsiteY3" fmla="*/ 857374 h 1063761"/>
                    <a:gd name="connsiteX4" fmla="*/ 1342032 w 1447168"/>
                    <a:gd name="connsiteY4" fmla="*/ 1055017 h 1063761"/>
                    <a:gd name="connsiteX5" fmla="*/ 1437530 w 1447168"/>
                    <a:gd name="connsiteY5" fmla="*/ 912998 h 1063761"/>
                    <a:gd name="connsiteX6" fmla="*/ 1365522 w 1447168"/>
                    <a:gd name="connsiteY6" fmla="*/ 696974 h 1063761"/>
                    <a:gd name="connsiteX7" fmla="*/ 106164 w 1447168"/>
                    <a:gd name="connsiteY7" fmla="*/ 385886 h 1063761"/>
                    <a:gd name="connsiteX8" fmla="*/ 1389 w 1447168"/>
                    <a:gd name="connsiteY8" fmla="*/ 531142 h 1063761"/>
                    <a:gd name="connsiteX0" fmla="*/ 1389 w 1447167"/>
                    <a:gd name="connsiteY0" fmla="*/ 531142 h 1063761"/>
                    <a:gd name="connsiteX1" fmla="*/ 34726 w 1447167"/>
                    <a:gd name="connsiteY1" fmla="*/ 635917 h 1063761"/>
                    <a:gd name="connsiteX2" fmla="*/ 232370 w 1447167"/>
                    <a:gd name="connsiteY2" fmla="*/ 676399 h 1063761"/>
                    <a:gd name="connsiteX3" fmla="*/ 1132482 w 1447167"/>
                    <a:gd name="connsiteY3" fmla="*/ 857374 h 1063761"/>
                    <a:gd name="connsiteX4" fmla="*/ 1342032 w 1447167"/>
                    <a:gd name="connsiteY4" fmla="*/ 1055017 h 1063761"/>
                    <a:gd name="connsiteX5" fmla="*/ 1437529 w 1447167"/>
                    <a:gd name="connsiteY5" fmla="*/ 912998 h 1063761"/>
                    <a:gd name="connsiteX6" fmla="*/ 1365522 w 1447167"/>
                    <a:gd name="connsiteY6" fmla="*/ 696974 h 1063761"/>
                    <a:gd name="connsiteX7" fmla="*/ 106164 w 1447167"/>
                    <a:gd name="connsiteY7" fmla="*/ 385886 h 1063761"/>
                    <a:gd name="connsiteX8" fmla="*/ 1389 w 1447167"/>
                    <a:gd name="connsiteY8" fmla="*/ 531142 h 1063761"/>
                    <a:gd name="connsiteX0" fmla="*/ 1389 w 1447167"/>
                    <a:gd name="connsiteY0" fmla="*/ 531142 h 1063761"/>
                    <a:gd name="connsiteX1" fmla="*/ 34726 w 1447167"/>
                    <a:gd name="connsiteY1" fmla="*/ 635917 h 1063761"/>
                    <a:gd name="connsiteX2" fmla="*/ 232370 w 1447167"/>
                    <a:gd name="connsiteY2" fmla="*/ 676399 h 1063761"/>
                    <a:gd name="connsiteX3" fmla="*/ 1132482 w 1447167"/>
                    <a:gd name="connsiteY3" fmla="*/ 857374 h 1063761"/>
                    <a:gd name="connsiteX4" fmla="*/ 1342032 w 1447167"/>
                    <a:gd name="connsiteY4" fmla="*/ 1055017 h 1063761"/>
                    <a:gd name="connsiteX5" fmla="*/ 1437529 w 1447167"/>
                    <a:gd name="connsiteY5" fmla="*/ 912998 h 1063761"/>
                    <a:gd name="connsiteX6" fmla="*/ 1365522 w 1447167"/>
                    <a:gd name="connsiteY6" fmla="*/ 696974 h 1063761"/>
                    <a:gd name="connsiteX7" fmla="*/ 106164 w 1447167"/>
                    <a:gd name="connsiteY7" fmla="*/ 385886 h 1063761"/>
                    <a:gd name="connsiteX8" fmla="*/ 1389 w 1447167"/>
                    <a:gd name="connsiteY8" fmla="*/ 531142 h 1063761"/>
                    <a:gd name="connsiteX0" fmla="*/ 221799 w 1562802"/>
                    <a:gd name="connsiteY0" fmla="*/ 385886 h 1063761"/>
                    <a:gd name="connsiteX1" fmla="*/ 150361 w 1562802"/>
                    <a:gd name="connsiteY1" fmla="*/ 635917 h 1063761"/>
                    <a:gd name="connsiteX2" fmla="*/ 348005 w 1562802"/>
                    <a:gd name="connsiteY2" fmla="*/ 676399 h 1063761"/>
                    <a:gd name="connsiteX3" fmla="*/ 1248117 w 1562802"/>
                    <a:gd name="connsiteY3" fmla="*/ 857374 h 1063761"/>
                    <a:gd name="connsiteX4" fmla="*/ 1457667 w 1562802"/>
                    <a:gd name="connsiteY4" fmla="*/ 1055017 h 1063761"/>
                    <a:gd name="connsiteX5" fmla="*/ 1553164 w 1562802"/>
                    <a:gd name="connsiteY5" fmla="*/ 912998 h 1063761"/>
                    <a:gd name="connsiteX6" fmla="*/ 1481157 w 1562802"/>
                    <a:gd name="connsiteY6" fmla="*/ 696974 h 1063761"/>
                    <a:gd name="connsiteX7" fmla="*/ 221799 w 1562802"/>
                    <a:gd name="connsiteY7" fmla="*/ 385886 h 1063761"/>
                    <a:gd name="connsiteX0" fmla="*/ 135962 w 1476965"/>
                    <a:gd name="connsiteY0" fmla="*/ 385886 h 1063761"/>
                    <a:gd name="connsiteX1" fmla="*/ 64524 w 1476965"/>
                    <a:gd name="connsiteY1" fmla="*/ 635917 h 1063761"/>
                    <a:gd name="connsiteX2" fmla="*/ 262168 w 1476965"/>
                    <a:gd name="connsiteY2" fmla="*/ 676399 h 1063761"/>
                    <a:gd name="connsiteX3" fmla="*/ 1162280 w 1476965"/>
                    <a:gd name="connsiteY3" fmla="*/ 857374 h 1063761"/>
                    <a:gd name="connsiteX4" fmla="*/ 1371830 w 1476965"/>
                    <a:gd name="connsiteY4" fmla="*/ 1055017 h 1063761"/>
                    <a:gd name="connsiteX5" fmla="*/ 1467327 w 1476965"/>
                    <a:gd name="connsiteY5" fmla="*/ 912998 h 1063761"/>
                    <a:gd name="connsiteX6" fmla="*/ 1395320 w 1476965"/>
                    <a:gd name="connsiteY6" fmla="*/ 696974 h 1063761"/>
                    <a:gd name="connsiteX7" fmla="*/ 135962 w 1476965"/>
                    <a:gd name="connsiteY7" fmla="*/ 385886 h 1063761"/>
                    <a:gd name="connsiteX0" fmla="*/ 119752 w 1460755"/>
                    <a:gd name="connsiteY0" fmla="*/ 385886 h 1063761"/>
                    <a:gd name="connsiteX1" fmla="*/ 48314 w 1460755"/>
                    <a:gd name="connsiteY1" fmla="*/ 635917 h 1063761"/>
                    <a:gd name="connsiteX2" fmla="*/ 245958 w 1460755"/>
                    <a:gd name="connsiteY2" fmla="*/ 676399 h 1063761"/>
                    <a:gd name="connsiteX3" fmla="*/ 1146070 w 1460755"/>
                    <a:gd name="connsiteY3" fmla="*/ 857374 h 1063761"/>
                    <a:gd name="connsiteX4" fmla="*/ 1355620 w 1460755"/>
                    <a:gd name="connsiteY4" fmla="*/ 1055017 h 1063761"/>
                    <a:gd name="connsiteX5" fmla="*/ 1451117 w 1460755"/>
                    <a:gd name="connsiteY5" fmla="*/ 912998 h 1063761"/>
                    <a:gd name="connsiteX6" fmla="*/ 1379110 w 1460755"/>
                    <a:gd name="connsiteY6" fmla="*/ 696974 h 1063761"/>
                    <a:gd name="connsiteX7" fmla="*/ 119752 w 1460755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5946 w 1466949"/>
                    <a:gd name="connsiteY0" fmla="*/ 385886 h 1063761"/>
                    <a:gd name="connsiteX1" fmla="*/ 54508 w 1466949"/>
                    <a:gd name="connsiteY1" fmla="*/ 635917 h 1063761"/>
                    <a:gd name="connsiteX2" fmla="*/ 252152 w 1466949"/>
                    <a:gd name="connsiteY2" fmla="*/ 676399 h 1063761"/>
                    <a:gd name="connsiteX3" fmla="*/ 1152264 w 1466949"/>
                    <a:gd name="connsiteY3" fmla="*/ 857374 h 1063761"/>
                    <a:gd name="connsiteX4" fmla="*/ 1361814 w 1466949"/>
                    <a:gd name="connsiteY4" fmla="*/ 1055017 h 1063761"/>
                    <a:gd name="connsiteX5" fmla="*/ 1457311 w 1466949"/>
                    <a:gd name="connsiteY5" fmla="*/ 912998 h 1063761"/>
                    <a:gd name="connsiteX6" fmla="*/ 1385304 w 1466949"/>
                    <a:gd name="connsiteY6" fmla="*/ 696974 h 1063761"/>
                    <a:gd name="connsiteX7" fmla="*/ 125946 w 1466949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5886 h 1063761"/>
                    <a:gd name="connsiteX1" fmla="*/ 51439 w 1463880"/>
                    <a:gd name="connsiteY1" fmla="*/ 635917 h 1063761"/>
                    <a:gd name="connsiteX2" fmla="*/ 249083 w 1463880"/>
                    <a:gd name="connsiteY2" fmla="*/ 676399 h 1063761"/>
                    <a:gd name="connsiteX3" fmla="*/ 1149195 w 1463880"/>
                    <a:gd name="connsiteY3" fmla="*/ 857374 h 1063761"/>
                    <a:gd name="connsiteX4" fmla="*/ 1358745 w 1463880"/>
                    <a:gd name="connsiteY4" fmla="*/ 1055017 h 1063761"/>
                    <a:gd name="connsiteX5" fmla="*/ 1454242 w 1463880"/>
                    <a:gd name="connsiteY5" fmla="*/ 912998 h 1063761"/>
                    <a:gd name="connsiteX6" fmla="*/ 1382235 w 1463880"/>
                    <a:gd name="connsiteY6" fmla="*/ 696974 h 1063761"/>
                    <a:gd name="connsiteX7" fmla="*/ 122877 w 1463880"/>
                    <a:gd name="connsiteY7" fmla="*/ 385886 h 1063761"/>
                    <a:gd name="connsiteX0" fmla="*/ 122877 w 1463880"/>
                    <a:gd name="connsiteY0" fmla="*/ 389991 h 1067866"/>
                    <a:gd name="connsiteX1" fmla="*/ 51439 w 1463880"/>
                    <a:gd name="connsiteY1" fmla="*/ 640022 h 1067866"/>
                    <a:gd name="connsiteX2" fmla="*/ 249083 w 1463880"/>
                    <a:gd name="connsiteY2" fmla="*/ 680504 h 1067866"/>
                    <a:gd name="connsiteX3" fmla="*/ 1149195 w 1463880"/>
                    <a:gd name="connsiteY3" fmla="*/ 861479 h 1067866"/>
                    <a:gd name="connsiteX4" fmla="*/ 1358745 w 1463880"/>
                    <a:gd name="connsiteY4" fmla="*/ 1059122 h 1067866"/>
                    <a:gd name="connsiteX5" fmla="*/ 1454242 w 1463880"/>
                    <a:gd name="connsiteY5" fmla="*/ 917103 h 1067866"/>
                    <a:gd name="connsiteX6" fmla="*/ 1382235 w 1463880"/>
                    <a:gd name="connsiteY6" fmla="*/ 701079 h 1067866"/>
                    <a:gd name="connsiteX7" fmla="*/ 122877 w 1463880"/>
                    <a:gd name="connsiteY7" fmla="*/ 389991 h 1067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3880" h="1067866">
                      <a:moveTo>
                        <a:pt x="122877" y="389991"/>
                      </a:moveTo>
                      <a:cubicBezTo>
                        <a:pt x="0" y="530392"/>
                        <a:pt x="21922" y="581682"/>
                        <a:pt x="51439" y="640022"/>
                      </a:cubicBezTo>
                      <a:cubicBezTo>
                        <a:pt x="80002" y="671326"/>
                        <a:pt x="151428" y="687771"/>
                        <a:pt x="249083" y="680504"/>
                      </a:cubicBezTo>
                      <a:cubicBezTo>
                        <a:pt x="557269" y="675581"/>
                        <a:pt x="877572" y="513023"/>
                        <a:pt x="1149195" y="861479"/>
                      </a:cubicBezTo>
                      <a:cubicBezTo>
                        <a:pt x="1259763" y="1067866"/>
                        <a:pt x="1321566" y="1035274"/>
                        <a:pt x="1358745" y="1059122"/>
                      </a:cubicBezTo>
                      <a:cubicBezTo>
                        <a:pt x="1439535" y="1057672"/>
                        <a:pt x="1463880" y="986866"/>
                        <a:pt x="1454242" y="917103"/>
                      </a:cubicBezTo>
                      <a:cubicBezTo>
                        <a:pt x="1449357" y="864877"/>
                        <a:pt x="1451008" y="805124"/>
                        <a:pt x="1382235" y="701079"/>
                      </a:cubicBezTo>
                      <a:cubicBezTo>
                        <a:pt x="969176" y="0"/>
                        <a:pt x="270391" y="255005"/>
                        <a:pt x="122877" y="38999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alpha val="0"/>
                      </a:schemeClr>
                    </a:gs>
                    <a:gs pos="0">
                      <a:schemeClr val="bg1">
                        <a:lumMod val="95000"/>
                        <a:alpha val="51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1" name="타원 40"/>
                <p:cNvSpPr/>
                <p:nvPr/>
              </p:nvSpPr>
              <p:spPr bwMode="auto">
                <a:xfrm rot="18635110">
                  <a:off x="1688807" y="2887311"/>
                  <a:ext cx="179939" cy="106927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1" name="그룹 215"/>
              <p:cNvGrpSpPr/>
              <p:nvPr/>
            </p:nvGrpSpPr>
            <p:grpSpPr>
              <a:xfrm rot="9822562">
                <a:off x="1904969" y="4356369"/>
                <a:ext cx="1168486" cy="540214"/>
                <a:chOff x="1146187" y="2445567"/>
                <a:chExt cx="1306301" cy="603929"/>
              </a:xfrm>
            </p:grpSpPr>
            <p:sp>
              <p:nvSpPr>
                <p:cNvPr id="36" name="타원 35"/>
                <p:cNvSpPr/>
                <p:nvPr/>
              </p:nvSpPr>
              <p:spPr bwMode="auto">
                <a:xfrm rot="18121684">
                  <a:off x="1926958" y="2470144"/>
                  <a:ext cx="87630" cy="221915"/>
                </a:xfrm>
                <a:prstGeom prst="ellipse">
                  <a:avLst/>
                </a:prstGeom>
                <a:gradFill flip="none" rotWithShape="1">
                  <a:gsLst>
                    <a:gs pos="15000">
                      <a:schemeClr val="bg1"/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" name="반짝 327"/>
                <p:cNvSpPr/>
                <p:nvPr/>
              </p:nvSpPr>
              <p:spPr>
                <a:xfrm rot="6731452">
                  <a:off x="1497373" y="2094381"/>
                  <a:ext cx="603929" cy="1306301"/>
                </a:xfrm>
                <a:prstGeom prst="moon">
                  <a:avLst>
                    <a:gd name="adj" fmla="val 14214"/>
                  </a:avLst>
                </a:prstGeom>
                <a:gradFill>
                  <a:gsLst>
                    <a:gs pos="23000">
                      <a:schemeClr val="bg1"/>
                    </a:gs>
                    <a:gs pos="63000">
                      <a:srgbClr val="00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31" name="양쪽 모서리가 둥근 사각형 30"/>
          <p:cNvSpPr/>
          <p:nvPr/>
        </p:nvSpPr>
        <p:spPr>
          <a:xfrm>
            <a:off x="4442921" y="6692900"/>
            <a:ext cx="247192" cy="166592"/>
          </a:xfrm>
          <a:prstGeom prst="round2Same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4310551" y="6663204"/>
            <a:ext cx="5228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900BA12-0DA2-47CE-9838-1355E126FFDF}" type="slidenum">
              <a:rPr lang="ko-KR" altLang="en-US" sz="9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algn="ctr"/>
              <a:t>6</a:t>
            </a:fld>
            <a:endParaRPr lang="ko-KR" altLang="en-US" sz="9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605467" y="5867980"/>
            <a:ext cx="23326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2000" b="1" dirty="0"/>
              <a:t>지역공동체 회복 </a:t>
            </a:r>
            <a:r>
              <a:rPr lang="en-US" altLang="ko-KR" sz="2000" b="1" dirty="0"/>
              <a:t>! </a:t>
            </a:r>
            <a:endParaRPr lang="ko-KR" altLang="en-US" sz="2000" b="1" dirty="0"/>
          </a:p>
        </p:txBody>
      </p:sp>
      <p:sp>
        <p:nvSpPr>
          <p:cNvPr id="3" name="아래쪽 화살표 2"/>
          <p:cNvSpPr/>
          <p:nvPr/>
        </p:nvSpPr>
        <p:spPr>
          <a:xfrm>
            <a:off x="4442921" y="5085184"/>
            <a:ext cx="390528" cy="360040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312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" descr="E:\개인자료실\001_바_아이콘_소스\박스\000.png"/>
          <p:cNvPicPr>
            <a:picLocks noChangeAspect="1" noChangeArrowheads="1"/>
          </p:cNvPicPr>
          <p:nvPr/>
        </p:nvPicPr>
        <p:blipFill>
          <a:blip r:embed="rId3" cstate="print">
            <a:lum brigh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329" y="1643050"/>
            <a:ext cx="8568951" cy="100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238558" y="87598"/>
            <a:ext cx="6826549" cy="584727"/>
          </a:xfrm>
          <a:prstGeom prst="rect">
            <a:avLst/>
          </a:prstGeom>
          <a:effectLst>
            <a:outerShdw blurRad="76200" dir="5400000" algn="ctr" rotWithShape="0">
              <a:srgbClr val="000000"/>
            </a:outerShdw>
          </a:effectLst>
        </p:spPr>
        <p:txBody>
          <a:bodyPr anchor="ctr" anchorCtr="0"/>
          <a:lstStyle/>
          <a:p>
            <a:pPr eaLnBrk="0" latinLnBrk="0" hangingPunct="0"/>
            <a:r>
              <a:rPr lang="en-US" altLang="ko-KR" sz="3200" b="1" kern="0" dirty="0" smtClean="0">
                <a:gradFill>
                  <a:gsLst>
                    <a:gs pos="100000">
                      <a:schemeClr val="bg1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latin typeface="+mn-ea"/>
              </a:rPr>
              <a:t>1. </a:t>
            </a:r>
            <a:r>
              <a:rPr lang="ko-KR" altLang="en-US" sz="3200" b="1" kern="0" dirty="0" smtClean="0">
                <a:gradFill>
                  <a:gsLst>
                    <a:gs pos="100000">
                      <a:schemeClr val="bg1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latin typeface="+mn-ea"/>
              </a:rPr>
              <a:t>추진배경 및 필요성</a:t>
            </a:r>
            <a:endParaRPr lang="ko-KR" altLang="en-US" sz="3200" b="1" kern="0" dirty="0">
              <a:gradFill>
                <a:gsLst>
                  <a:gs pos="10000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21594000" scaled="0"/>
              </a:gradFill>
              <a:latin typeface="+mn-ea"/>
            </a:endParaRPr>
          </a:p>
        </p:txBody>
      </p:sp>
      <p:grpSp>
        <p:nvGrpSpPr>
          <p:cNvPr id="2" name="그룹 76"/>
          <p:cNvGrpSpPr/>
          <p:nvPr/>
        </p:nvGrpSpPr>
        <p:grpSpPr>
          <a:xfrm>
            <a:off x="520769" y="932775"/>
            <a:ext cx="3122538" cy="460857"/>
            <a:chOff x="9525" y="336688"/>
            <a:chExt cx="4102220" cy="558662"/>
          </a:xfrm>
        </p:grpSpPr>
        <p:sp>
          <p:nvSpPr>
            <p:cNvPr id="18" name="직사각형 17"/>
            <p:cNvSpPr/>
            <p:nvPr/>
          </p:nvSpPr>
          <p:spPr bwMode="auto">
            <a:xfrm>
              <a:off x="12828" y="336688"/>
              <a:ext cx="4098917" cy="558662"/>
            </a:xfrm>
            <a:prstGeom prst="rect">
              <a:avLst/>
            </a:prstGeom>
            <a:gradFill rotWithShape="1">
              <a:gsLst>
                <a:gs pos="833">
                  <a:srgbClr val="FFFFFF">
                    <a:alpha val="30000"/>
                  </a:srgbClr>
                </a:gs>
                <a:gs pos="52000">
                  <a:srgbClr val="FFFFFF">
                    <a:lumMod val="85000"/>
                    <a:alpha val="48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21594000" scaled="0"/>
            </a:gradFill>
            <a:ln>
              <a:noFill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0"/>
              </a:lightRig>
            </a:scene3d>
            <a:sp3d>
              <a:bevelT w="0" h="0"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Y헤드라인M"/>
                <a:ea typeface="HY헤드라인M"/>
                <a:cs typeface="+mn-cs"/>
              </a:endParaRPr>
            </a:p>
          </p:txBody>
        </p:sp>
        <p:grpSp>
          <p:nvGrpSpPr>
            <p:cNvPr id="3" name="그룹 75"/>
            <p:cNvGrpSpPr/>
            <p:nvPr/>
          </p:nvGrpSpPr>
          <p:grpSpPr>
            <a:xfrm>
              <a:off x="9525" y="336688"/>
              <a:ext cx="3935812" cy="558662"/>
              <a:chOff x="130761" y="336688"/>
              <a:chExt cx="3814576" cy="558662"/>
            </a:xfrm>
          </p:grpSpPr>
          <p:cxnSp>
            <p:nvCxnSpPr>
              <p:cNvPr id="20" name="직선 연결선 19"/>
              <p:cNvCxnSpPr/>
              <p:nvPr/>
            </p:nvCxnSpPr>
            <p:spPr bwMode="auto">
              <a:xfrm flipH="1">
                <a:off x="130761" y="336688"/>
                <a:ext cx="3814576" cy="0"/>
              </a:xfrm>
              <a:prstGeom prst="line">
                <a:avLst/>
              </a:prstGeom>
              <a:solidFill>
                <a:srgbClr val="0066FF"/>
              </a:solidFill>
              <a:ln w="12700" cap="flat" cmpd="sng" algn="ctr">
                <a:gradFill>
                  <a:gsLst>
                    <a:gs pos="0">
                      <a:srgbClr val="FFFFFF">
                        <a:lumMod val="85000"/>
                      </a:srgbClr>
                    </a:gs>
                    <a:gs pos="35000">
                      <a:schemeClr val="bg1">
                        <a:lumMod val="85000"/>
                      </a:scheme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직선 연결선 20"/>
              <p:cNvCxnSpPr/>
              <p:nvPr/>
            </p:nvCxnSpPr>
            <p:spPr bwMode="auto">
              <a:xfrm flipH="1">
                <a:off x="130761" y="895350"/>
                <a:ext cx="3814576" cy="0"/>
              </a:xfrm>
              <a:prstGeom prst="line">
                <a:avLst/>
              </a:prstGeom>
              <a:solidFill>
                <a:srgbClr val="0066FF"/>
              </a:solidFill>
              <a:ln w="12700" cap="flat" cmpd="sng" algn="ctr">
                <a:gradFill>
                  <a:gsLst>
                    <a:gs pos="0">
                      <a:srgbClr val="FFFFFF">
                        <a:lumMod val="85000"/>
                      </a:srgbClr>
                    </a:gs>
                    <a:gs pos="35000">
                      <a:schemeClr val="bg1">
                        <a:lumMod val="85000"/>
                      </a:schemeClr>
                    </a:gs>
                    <a:gs pos="100000">
                      <a:srgbClr val="FFFFFF">
                        <a:lumMod val="85000"/>
                        <a:alpha val="0"/>
                      </a:srgbClr>
                    </a:gs>
                  </a:gsLst>
                  <a:lin ang="108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22" name="직사각형 21"/>
          <p:cNvSpPr/>
          <p:nvPr/>
        </p:nvSpPr>
        <p:spPr>
          <a:xfrm>
            <a:off x="988939" y="940867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200" b="1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현황분석</a:t>
            </a:r>
          </a:p>
        </p:txBody>
      </p:sp>
      <p:grpSp>
        <p:nvGrpSpPr>
          <p:cNvPr id="4" name="그룹 22"/>
          <p:cNvGrpSpPr/>
          <p:nvPr/>
        </p:nvGrpSpPr>
        <p:grpSpPr>
          <a:xfrm>
            <a:off x="380965" y="920578"/>
            <a:ext cx="630539" cy="479762"/>
            <a:chOff x="3943100" y="6078228"/>
            <a:chExt cx="863094" cy="479762"/>
          </a:xfrm>
        </p:grpSpPr>
        <p:grpSp>
          <p:nvGrpSpPr>
            <p:cNvPr id="6" name="그룹 65"/>
            <p:cNvGrpSpPr/>
            <p:nvPr/>
          </p:nvGrpSpPr>
          <p:grpSpPr>
            <a:xfrm>
              <a:off x="3943100" y="6078228"/>
              <a:ext cx="863093" cy="479762"/>
              <a:chOff x="7237297" y="898753"/>
              <a:chExt cx="863093" cy="541975"/>
            </a:xfrm>
          </p:grpSpPr>
          <p:sp>
            <p:nvSpPr>
              <p:cNvPr id="26" name="육각형 25"/>
              <p:cNvSpPr/>
              <p:nvPr/>
            </p:nvSpPr>
            <p:spPr>
              <a:xfrm>
                <a:off x="7237297" y="898753"/>
                <a:ext cx="863093" cy="541975"/>
              </a:xfrm>
              <a:prstGeom prst="hexagon">
                <a:avLst/>
              </a:prstGeom>
              <a:solidFill>
                <a:srgbClr val="2363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>
                  <a:solidFill>
                    <a:prstClr val="white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27" name="자유형 26"/>
              <p:cNvSpPr/>
              <p:nvPr/>
            </p:nvSpPr>
            <p:spPr>
              <a:xfrm>
                <a:off x="7261699" y="899657"/>
                <a:ext cx="633007" cy="455537"/>
              </a:xfrm>
              <a:custGeom>
                <a:avLst/>
                <a:gdLst>
                  <a:gd name="connsiteX0" fmla="*/ 0 w 1745673"/>
                  <a:gd name="connsiteY0" fmla="*/ 1282535 h 1282535"/>
                  <a:gd name="connsiteX1" fmla="*/ 1745673 w 1745673"/>
                  <a:gd name="connsiteY1" fmla="*/ 665018 h 1282535"/>
                  <a:gd name="connsiteX2" fmla="*/ 1389413 w 1745673"/>
                  <a:gd name="connsiteY2" fmla="*/ 0 h 1282535"/>
                  <a:gd name="connsiteX3" fmla="*/ 23750 w 1745673"/>
                  <a:gd name="connsiteY3" fmla="*/ 0 h 1282535"/>
                  <a:gd name="connsiteX4" fmla="*/ 0 w 1745673"/>
                  <a:gd name="connsiteY4" fmla="*/ 1282535 h 1282535"/>
                  <a:gd name="connsiteX0" fmla="*/ 0 w 1389413"/>
                  <a:gd name="connsiteY0" fmla="*/ 1282535 h 1282535"/>
                  <a:gd name="connsiteX1" fmla="*/ 1389413 w 1389413"/>
                  <a:gd name="connsiteY1" fmla="*/ 0 h 1282535"/>
                  <a:gd name="connsiteX2" fmla="*/ 23750 w 1389413"/>
                  <a:gd name="connsiteY2" fmla="*/ 0 h 1282535"/>
                  <a:gd name="connsiteX3" fmla="*/ 0 w 1389413"/>
                  <a:gd name="connsiteY3" fmla="*/ 1282535 h 1282535"/>
                  <a:gd name="connsiteX0" fmla="*/ 0 w 1389413"/>
                  <a:gd name="connsiteY0" fmla="*/ 1282535 h 1282535"/>
                  <a:gd name="connsiteX1" fmla="*/ 1389413 w 1389413"/>
                  <a:gd name="connsiteY1" fmla="*/ 0 h 1282535"/>
                  <a:gd name="connsiteX2" fmla="*/ 405061 w 1389413"/>
                  <a:gd name="connsiteY2" fmla="*/ 0 h 1282535"/>
                  <a:gd name="connsiteX3" fmla="*/ 0 w 1389413"/>
                  <a:gd name="connsiteY3" fmla="*/ 1282535 h 1282535"/>
                  <a:gd name="connsiteX0" fmla="*/ 0 w 1308530"/>
                  <a:gd name="connsiteY0" fmla="*/ 681681 h 681681"/>
                  <a:gd name="connsiteX1" fmla="*/ 1308530 w 1308530"/>
                  <a:gd name="connsiteY1" fmla="*/ 0 h 681681"/>
                  <a:gd name="connsiteX2" fmla="*/ 324178 w 1308530"/>
                  <a:gd name="connsiteY2" fmla="*/ 0 h 681681"/>
                  <a:gd name="connsiteX3" fmla="*/ 0 w 1308530"/>
                  <a:gd name="connsiteY3" fmla="*/ 681681 h 681681"/>
                  <a:gd name="connsiteX0" fmla="*/ 0 w 1308530"/>
                  <a:gd name="connsiteY0" fmla="*/ 681681 h 681681"/>
                  <a:gd name="connsiteX1" fmla="*/ 703634 w 1308530"/>
                  <a:gd name="connsiteY1" fmla="*/ 305392 h 681681"/>
                  <a:gd name="connsiteX2" fmla="*/ 1308530 w 1308530"/>
                  <a:gd name="connsiteY2" fmla="*/ 0 h 681681"/>
                  <a:gd name="connsiteX3" fmla="*/ 324178 w 1308530"/>
                  <a:gd name="connsiteY3" fmla="*/ 0 h 681681"/>
                  <a:gd name="connsiteX4" fmla="*/ 0 w 1308530"/>
                  <a:gd name="connsiteY4" fmla="*/ 681681 h 681681"/>
                  <a:gd name="connsiteX0" fmla="*/ 0 w 1308530"/>
                  <a:gd name="connsiteY0" fmla="*/ 681681 h 975576"/>
                  <a:gd name="connsiteX1" fmla="*/ 160555 w 1308530"/>
                  <a:gd name="connsiteY1" fmla="*/ 975576 h 975576"/>
                  <a:gd name="connsiteX2" fmla="*/ 1308530 w 1308530"/>
                  <a:gd name="connsiteY2" fmla="*/ 0 h 975576"/>
                  <a:gd name="connsiteX3" fmla="*/ 324178 w 1308530"/>
                  <a:gd name="connsiteY3" fmla="*/ 0 h 975576"/>
                  <a:gd name="connsiteX4" fmla="*/ 0 w 1308530"/>
                  <a:gd name="connsiteY4" fmla="*/ 681681 h 975576"/>
                  <a:gd name="connsiteX0" fmla="*/ 0 w 1316041"/>
                  <a:gd name="connsiteY0" fmla="*/ 681681 h 975576"/>
                  <a:gd name="connsiteX1" fmla="*/ 160555 w 1316041"/>
                  <a:gd name="connsiteY1" fmla="*/ 975576 h 975576"/>
                  <a:gd name="connsiteX2" fmla="*/ 1308530 w 1316041"/>
                  <a:gd name="connsiteY2" fmla="*/ 0 h 975576"/>
                  <a:gd name="connsiteX3" fmla="*/ 1316041 w 1316041"/>
                  <a:gd name="connsiteY3" fmla="*/ 4965 h 975576"/>
                  <a:gd name="connsiteX4" fmla="*/ 324178 w 1316041"/>
                  <a:gd name="connsiteY4" fmla="*/ 0 h 975576"/>
                  <a:gd name="connsiteX5" fmla="*/ 0 w 1316041"/>
                  <a:gd name="connsiteY5" fmla="*/ 681681 h 975576"/>
                  <a:gd name="connsiteX0" fmla="*/ 0 w 1316041"/>
                  <a:gd name="connsiteY0" fmla="*/ 681681 h 975576"/>
                  <a:gd name="connsiteX1" fmla="*/ 160555 w 1316041"/>
                  <a:gd name="connsiteY1" fmla="*/ 975576 h 975576"/>
                  <a:gd name="connsiteX2" fmla="*/ 1308530 w 1316041"/>
                  <a:gd name="connsiteY2" fmla="*/ 0 h 975576"/>
                  <a:gd name="connsiteX3" fmla="*/ 1316041 w 1316041"/>
                  <a:gd name="connsiteY3" fmla="*/ 4965 h 975576"/>
                  <a:gd name="connsiteX4" fmla="*/ 144819 w 1316041"/>
                  <a:gd name="connsiteY4" fmla="*/ 43152 h 975576"/>
                  <a:gd name="connsiteX5" fmla="*/ 0 w 1316041"/>
                  <a:gd name="connsiteY5" fmla="*/ 681681 h 975576"/>
                  <a:gd name="connsiteX0" fmla="*/ 0 w 1316041"/>
                  <a:gd name="connsiteY0" fmla="*/ 681681 h 1191337"/>
                  <a:gd name="connsiteX1" fmla="*/ 149345 w 1316041"/>
                  <a:gd name="connsiteY1" fmla="*/ 1191337 h 1191337"/>
                  <a:gd name="connsiteX2" fmla="*/ 1308530 w 1316041"/>
                  <a:gd name="connsiteY2" fmla="*/ 0 h 1191337"/>
                  <a:gd name="connsiteX3" fmla="*/ 1316041 w 1316041"/>
                  <a:gd name="connsiteY3" fmla="*/ 4965 h 1191337"/>
                  <a:gd name="connsiteX4" fmla="*/ 144819 w 1316041"/>
                  <a:gd name="connsiteY4" fmla="*/ 43152 h 1191337"/>
                  <a:gd name="connsiteX5" fmla="*/ 0 w 1316041"/>
                  <a:gd name="connsiteY5" fmla="*/ 681681 h 1191337"/>
                  <a:gd name="connsiteX0" fmla="*/ 0 w 1360881"/>
                  <a:gd name="connsiteY0" fmla="*/ 681681 h 1191337"/>
                  <a:gd name="connsiteX1" fmla="*/ 194185 w 1360881"/>
                  <a:gd name="connsiteY1" fmla="*/ 1191337 h 1191337"/>
                  <a:gd name="connsiteX2" fmla="*/ 1353370 w 1360881"/>
                  <a:gd name="connsiteY2" fmla="*/ 0 h 1191337"/>
                  <a:gd name="connsiteX3" fmla="*/ 1360881 w 1360881"/>
                  <a:gd name="connsiteY3" fmla="*/ 4965 h 1191337"/>
                  <a:gd name="connsiteX4" fmla="*/ 189659 w 1360881"/>
                  <a:gd name="connsiteY4" fmla="*/ 43152 h 1191337"/>
                  <a:gd name="connsiteX5" fmla="*/ 0 w 1360881"/>
                  <a:gd name="connsiteY5" fmla="*/ 681681 h 1191337"/>
                  <a:gd name="connsiteX0" fmla="*/ 0 w 1360881"/>
                  <a:gd name="connsiteY0" fmla="*/ 715927 h 1225583"/>
                  <a:gd name="connsiteX1" fmla="*/ 194185 w 1360881"/>
                  <a:gd name="connsiteY1" fmla="*/ 1225583 h 1225583"/>
                  <a:gd name="connsiteX2" fmla="*/ 1353370 w 1360881"/>
                  <a:gd name="connsiteY2" fmla="*/ 34246 h 1225583"/>
                  <a:gd name="connsiteX3" fmla="*/ 1360881 w 1360881"/>
                  <a:gd name="connsiteY3" fmla="*/ 39211 h 1225583"/>
                  <a:gd name="connsiteX4" fmla="*/ 250734 w 1360881"/>
                  <a:gd name="connsiteY4" fmla="*/ 0 h 1225583"/>
                  <a:gd name="connsiteX5" fmla="*/ 0 w 1360881"/>
                  <a:gd name="connsiteY5" fmla="*/ 715927 h 1225583"/>
                  <a:gd name="connsiteX0" fmla="*/ 0 w 1384374"/>
                  <a:gd name="connsiteY0" fmla="*/ 721865 h 1231521"/>
                  <a:gd name="connsiteX1" fmla="*/ 194185 w 1384374"/>
                  <a:gd name="connsiteY1" fmla="*/ 1231521 h 1231521"/>
                  <a:gd name="connsiteX2" fmla="*/ 1353370 w 1384374"/>
                  <a:gd name="connsiteY2" fmla="*/ 40184 h 1231521"/>
                  <a:gd name="connsiteX3" fmla="*/ 1384374 w 1384374"/>
                  <a:gd name="connsiteY3" fmla="*/ 0 h 1231521"/>
                  <a:gd name="connsiteX4" fmla="*/ 250734 w 1384374"/>
                  <a:gd name="connsiteY4" fmla="*/ 5938 h 1231521"/>
                  <a:gd name="connsiteX5" fmla="*/ 0 w 1384374"/>
                  <a:gd name="connsiteY5" fmla="*/ 721865 h 1231521"/>
                  <a:gd name="connsiteX0" fmla="*/ 0 w 1384374"/>
                  <a:gd name="connsiteY0" fmla="*/ 721865 h 1231521"/>
                  <a:gd name="connsiteX1" fmla="*/ 194185 w 1384374"/>
                  <a:gd name="connsiteY1" fmla="*/ 1231521 h 1231521"/>
                  <a:gd name="connsiteX2" fmla="*/ 1353370 w 1384374"/>
                  <a:gd name="connsiteY2" fmla="*/ 40184 h 1231521"/>
                  <a:gd name="connsiteX3" fmla="*/ 1384374 w 1384374"/>
                  <a:gd name="connsiteY3" fmla="*/ 0 h 1231521"/>
                  <a:gd name="connsiteX4" fmla="*/ 208451 w 1384374"/>
                  <a:gd name="connsiteY4" fmla="*/ 27795 h 1231521"/>
                  <a:gd name="connsiteX5" fmla="*/ 0 w 1384374"/>
                  <a:gd name="connsiteY5" fmla="*/ 721865 h 1231521"/>
                  <a:gd name="connsiteX0" fmla="*/ 0 w 1384374"/>
                  <a:gd name="connsiteY0" fmla="*/ 721865 h 1231521"/>
                  <a:gd name="connsiteX1" fmla="*/ 194185 w 1384374"/>
                  <a:gd name="connsiteY1" fmla="*/ 1231521 h 1231521"/>
                  <a:gd name="connsiteX2" fmla="*/ 1353370 w 1384374"/>
                  <a:gd name="connsiteY2" fmla="*/ 40184 h 1231521"/>
                  <a:gd name="connsiteX3" fmla="*/ 1384374 w 1384374"/>
                  <a:gd name="connsiteY3" fmla="*/ 0 h 1231521"/>
                  <a:gd name="connsiteX4" fmla="*/ 229592 w 1384374"/>
                  <a:gd name="connsiteY4" fmla="*/ 16868 h 1231521"/>
                  <a:gd name="connsiteX5" fmla="*/ 0 w 1384374"/>
                  <a:gd name="connsiteY5" fmla="*/ 721865 h 1231521"/>
                  <a:gd name="connsiteX0" fmla="*/ 0 w 1384374"/>
                  <a:gd name="connsiteY0" fmla="*/ 721865 h 1231521"/>
                  <a:gd name="connsiteX1" fmla="*/ 194185 w 1384374"/>
                  <a:gd name="connsiteY1" fmla="*/ 1231521 h 1231521"/>
                  <a:gd name="connsiteX2" fmla="*/ 1384374 w 1384374"/>
                  <a:gd name="connsiteY2" fmla="*/ 0 h 1231521"/>
                  <a:gd name="connsiteX3" fmla="*/ 229592 w 1384374"/>
                  <a:gd name="connsiteY3" fmla="*/ 16868 h 1231521"/>
                  <a:gd name="connsiteX4" fmla="*/ 0 w 1384374"/>
                  <a:gd name="connsiteY4" fmla="*/ 721865 h 1231521"/>
                  <a:gd name="connsiteX0" fmla="*/ 0 w 1370280"/>
                  <a:gd name="connsiteY0" fmla="*/ 704997 h 1214653"/>
                  <a:gd name="connsiteX1" fmla="*/ 194185 w 1370280"/>
                  <a:gd name="connsiteY1" fmla="*/ 1214653 h 1214653"/>
                  <a:gd name="connsiteX2" fmla="*/ 1370280 w 1370280"/>
                  <a:gd name="connsiteY2" fmla="*/ 4991 h 1214653"/>
                  <a:gd name="connsiteX3" fmla="*/ 229592 w 1370280"/>
                  <a:gd name="connsiteY3" fmla="*/ 0 h 1214653"/>
                  <a:gd name="connsiteX4" fmla="*/ 0 w 1370280"/>
                  <a:gd name="connsiteY4" fmla="*/ 704997 h 1214653"/>
                  <a:gd name="connsiteX0" fmla="*/ 0 w 1370280"/>
                  <a:gd name="connsiteY0" fmla="*/ 704949 h 1214605"/>
                  <a:gd name="connsiteX1" fmla="*/ 194185 w 1370280"/>
                  <a:gd name="connsiteY1" fmla="*/ 1214605 h 1214605"/>
                  <a:gd name="connsiteX2" fmla="*/ 1370280 w 1370280"/>
                  <a:gd name="connsiteY2" fmla="*/ 4943 h 1214605"/>
                  <a:gd name="connsiteX3" fmla="*/ 314337 w 1370280"/>
                  <a:gd name="connsiteY3" fmla="*/ 0 h 1214605"/>
                  <a:gd name="connsiteX4" fmla="*/ 0 w 1370280"/>
                  <a:gd name="connsiteY4" fmla="*/ 704949 h 1214605"/>
                  <a:gd name="connsiteX0" fmla="*/ 0 w 1483074"/>
                  <a:gd name="connsiteY0" fmla="*/ 719336 h 1214605"/>
                  <a:gd name="connsiteX1" fmla="*/ 306979 w 1483074"/>
                  <a:gd name="connsiteY1" fmla="*/ 1214605 h 1214605"/>
                  <a:gd name="connsiteX2" fmla="*/ 1483074 w 1483074"/>
                  <a:gd name="connsiteY2" fmla="*/ 4943 h 1214605"/>
                  <a:gd name="connsiteX3" fmla="*/ 427131 w 1483074"/>
                  <a:gd name="connsiteY3" fmla="*/ 0 h 1214605"/>
                  <a:gd name="connsiteX4" fmla="*/ 0 w 1483074"/>
                  <a:gd name="connsiteY4" fmla="*/ 719336 h 1214605"/>
                  <a:gd name="connsiteX0" fmla="*/ 0 w 1370105"/>
                  <a:gd name="connsiteY0" fmla="*/ 719382 h 1214605"/>
                  <a:gd name="connsiteX1" fmla="*/ 194010 w 1370105"/>
                  <a:gd name="connsiteY1" fmla="*/ 1214605 h 1214605"/>
                  <a:gd name="connsiteX2" fmla="*/ 1370105 w 1370105"/>
                  <a:gd name="connsiteY2" fmla="*/ 4943 h 1214605"/>
                  <a:gd name="connsiteX3" fmla="*/ 314162 w 1370105"/>
                  <a:gd name="connsiteY3" fmla="*/ 0 h 1214605"/>
                  <a:gd name="connsiteX4" fmla="*/ 0 w 1370105"/>
                  <a:gd name="connsiteY4" fmla="*/ 719382 h 1214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0105" h="1214605">
                    <a:moveTo>
                      <a:pt x="0" y="719382"/>
                    </a:moveTo>
                    <a:lnTo>
                      <a:pt x="194010" y="1214605"/>
                    </a:lnTo>
                    <a:lnTo>
                      <a:pt x="1370105" y="4943"/>
                    </a:lnTo>
                    <a:lnTo>
                      <a:pt x="314162" y="0"/>
                    </a:lnTo>
                    <a:lnTo>
                      <a:pt x="0" y="719382"/>
                    </a:lnTo>
                    <a:close/>
                  </a:path>
                </a:pathLst>
              </a:custGeom>
              <a:gradFill>
                <a:gsLst>
                  <a:gs pos="0">
                    <a:prstClr val="white">
                      <a:alpha val="25000"/>
                    </a:prstClr>
                  </a:gs>
                  <a:gs pos="100000">
                    <a:schemeClr val="bg1">
                      <a:alpha val="5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>
                  <a:solidFill>
                    <a:prstClr val="white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sp>
          <p:nvSpPr>
            <p:cNvPr id="25" name="제목 114"/>
            <p:cNvSpPr txBox="1">
              <a:spLocks/>
            </p:cNvSpPr>
            <p:nvPr/>
          </p:nvSpPr>
          <p:spPr>
            <a:xfrm>
              <a:off x="3944870" y="6160262"/>
              <a:ext cx="861324" cy="314907"/>
            </a:xfrm>
            <a:prstGeom prst="rect">
              <a:avLst/>
            </a:prstGeom>
            <a:effectLst>
              <a:outerShdw blurRad="76200" dir="5400000" algn="ctr" rotWithShape="0">
                <a:sysClr val="windowText" lastClr="000000"/>
              </a:outerShdw>
            </a:effectLst>
          </p:spPr>
          <p:txBody>
            <a:bodyPr anchor="ctr" anchorCtr="0"/>
            <a:lstStyle/>
            <a:p>
              <a:pPr algn="ctr" defTabSz="1330325" eaLnBrk="0" latinLnBrk="0" hangingPunct="0">
                <a:spcAft>
                  <a:spcPts val="600"/>
                </a:spcAft>
                <a:buSzPct val="100000"/>
                <a:defRPr/>
              </a:pPr>
              <a:r>
                <a:rPr lang="ko-KR" altLang="en-US" sz="2400" b="1" kern="0" dirty="0" smtClean="0">
                  <a:gradFill>
                    <a:gsLst>
                      <a:gs pos="100000">
                        <a:prstClr val="white"/>
                      </a:gs>
                      <a:gs pos="100000">
                        <a:srgbClr val="0070C0"/>
                      </a:gs>
                    </a:gsLst>
                    <a:lin ang="5400000" scaled="0"/>
                  </a:gradFill>
                  <a:latin typeface="맑은 고딕" pitchFamily="50" charset="-127"/>
                  <a:ea typeface="맑은 고딕" pitchFamily="50" charset="-127"/>
                </a:rPr>
                <a:t>나</a:t>
              </a:r>
              <a:endParaRPr lang="ko-KR" altLang="en-US" sz="2400" b="1" kern="0" dirty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945288" y="5936200"/>
            <a:ext cx="8198487" cy="636072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defPPr>
              <a:defRPr lang="ko-KR"/>
            </a:defPPr>
            <a:lvl1pPr marL="88900" indent="-88900" latinLnBrk="0">
              <a:spcBef>
                <a:spcPts val="400"/>
              </a:spcBef>
              <a:buFont typeface="Arial" panose="020B0604020202020204" pitchFamily="34" charset="0"/>
              <a:buChar char="•"/>
              <a:defRPr sz="1400" b="1">
                <a:gradFill>
                  <a:gsLst>
                    <a:gs pos="0">
                      <a:srgbClr val="002060"/>
                    </a:gs>
                    <a:gs pos="100000">
                      <a:srgbClr val="00206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pPr marL="0" indent="0" fontAlgn="base" latinLnBrk="1">
              <a:buNone/>
            </a:pPr>
            <a:r>
              <a:rPr lang="en-US" altLang="ko-KR" sz="16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1987</a:t>
            </a:r>
            <a:r>
              <a:rPr lang="ko-KR" altLang="en-US" sz="16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년 사회복지전문요원을 </a:t>
            </a:r>
            <a:r>
              <a:rPr lang="ko-KR" altLang="en-US" sz="1600" spc="-80" dirty="0" err="1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읍면동사무소</a:t>
            </a:r>
            <a:r>
              <a:rPr lang="ko-KR" altLang="en-US" sz="16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 배치 시작 </a:t>
            </a:r>
            <a:r>
              <a:rPr lang="en-US" altLang="ko-KR" sz="16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30</a:t>
            </a:r>
            <a:r>
              <a:rPr lang="ko-KR" altLang="en-US" sz="16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년간 다양한 개편 시도</a:t>
            </a:r>
            <a:endParaRPr lang="en-US" altLang="ko-KR" sz="1600" spc="-80" dirty="0" smtClean="0">
              <a:ln>
                <a:solidFill>
                  <a:srgbClr val="FFFFFF">
                    <a:alpha val="0"/>
                  </a:srgbClr>
                </a:solidFill>
              </a:ln>
              <a:solidFill>
                <a:srgbClr val="0070C0"/>
              </a:solidFill>
              <a:latin typeface="+mj-ea"/>
              <a:ea typeface="+mj-ea"/>
            </a:endParaRPr>
          </a:p>
          <a:p>
            <a:pPr marL="0" indent="0" fontAlgn="base" latinLnBrk="1">
              <a:buNone/>
            </a:pPr>
            <a:r>
              <a:rPr lang="ko-KR" altLang="en-US" sz="16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분산되어 있는 다양한 복지 서비스를 지역주민에 맞는 통합 제공 기관이 필요하다는 인식 </a:t>
            </a:r>
            <a:endParaRPr lang="en-US" altLang="ko-KR" sz="1600" spc="-80" dirty="0" smtClean="0">
              <a:ln>
                <a:solidFill>
                  <a:srgbClr val="FFFFFF">
                    <a:alpha val="0"/>
                  </a:srgbClr>
                </a:solidFill>
              </a:ln>
              <a:solidFill>
                <a:srgbClr val="0070C0"/>
              </a:solidFill>
              <a:latin typeface="+mj-ea"/>
              <a:ea typeface="+mj-ea"/>
            </a:endParaRPr>
          </a:p>
        </p:txBody>
      </p:sp>
      <p:grpSp>
        <p:nvGrpSpPr>
          <p:cNvPr id="7" name="그룹 172"/>
          <p:cNvGrpSpPr/>
          <p:nvPr/>
        </p:nvGrpSpPr>
        <p:grpSpPr>
          <a:xfrm>
            <a:off x="2928926" y="1532542"/>
            <a:ext cx="3286148" cy="461045"/>
            <a:chOff x="676276" y="5949278"/>
            <a:chExt cx="2628900" cy="576055"/>
          </a:xfrm>
        </p:grpSpPr>
        <p:sp>
          <p:nvSpPr>
            <p:cNvPr id="29" name="모서리가 둥근 직사각형 28"/>
            <p:cNvSpPr/>
            <p:nvPr/>
          </p:nvSpPr>
          <p:spPr>
            <a:xfrm>
              <a:off x="676276" y="5949278"/>
              <a:ext cx="2628900" cy="576055"/>
            </a:xfrm>
            <a:prstGeom prst="roundRect">
              <a:avLst>
                <a:gd name="adj" fmla="val 50000"/>
              </a:avLst>
            </a:prstGeom>
            <a:pattFill prst="ltUpDiag">
              <a:fgClr>
                <a:srgbClr val="538DCD"/>
              </a:fgClr>
              <a:bgClr>
                <a:srgbClr val="0564CD"/>
              </a:bgClr>
            </a:pattFill>
            <a:ln w="38100">
              <a:solidFill>
                <a:schemeClr val="bg1"/>
              </a:solidFill>
            </a:ln>
            <a:effectLst>
              <a:outerShdw blurRad="25400" sx="101000" sy="101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복지전달체계 개편</a:t>
              </a:r>
            </a:p>
          </p:txBody>
        </p:sp>
        <p:pic>
          <p:nvPicPr>
            <p:cNvPr id="30" name="Picture 14" descr="E:\개인자료실\001_바_아이콘_소스\png_img\빛\빛광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787" y="5974027"/>
              <a:ext cx="2255876" cy="941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그룹 72"/>
          <p:cNvGrpSpPr/>
          <p:nvPr/>
        </p:nvGrpSpPr>
        <p:grpSpPr>
          <a:xfrm>
            <a:off x="965963" y="2181217"/>
            <a:ext cx="2338416" cy="438924"/>
            <a:chOff x="899356" y="2266942"/>
            <a:chExt cx="2077198" cy="438924"/>
          </a:xfrm>
        </p:grpSpPr>
        <p:sp>
          <p:nvSpPr>
            <p:cNvPr id="35" name="모서리가 둥근 직사각형 34"/>
            <p:cNvSpPr/>
            <p:nvPr/>
          </p:nvSpPr>
          <p:spPr>
            <a:xfrm rot="16200000" flipH="1">
              <a:off x="1718493" y="1447805"/>
              <a:ext cx="438924" cy="2077198"/>
            </a:xfrm>
            <a:prstGeom prst="roundRect">
              <a:avLst>
                <a:gd name="adj" fmla="val 50000"/>
              </a:avLst>
            </a:prstGeom>
            <a:pattFill prst="wdDnDiag">
              <a:fgClr>
                <a:srgbClr val="4691A6"/>
              </a:fgClr>
              <a:bgClr>
                <a:srgbClr val="31859C"/>
              </a:bgClr>
            </a:patt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latin typeface="+mn-ea"/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1357290" y="2285992"/>
              <a:ext cx="1143583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noAutofit/>
            </a:bodyPr>
            <a:lstStyle/>
            <a:p>
              <a:pPr indent="-139700" algn="ctr" fontAlgn="base">
                <a:spcBef>
                  <a:spcPts val="1100"/>
                </a:spcBef>
                <a:buClr>
                  <a:srgbClr val="3E3F7A"/>
                </a:buClr>
              </a:pPr>
              <a:r>
                <a:rPr lang="en-US" altLang="ko-KR" sz="2000" b="1" spc="-90" dirty="0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1987</a:t>
              </a:r>
            </a:p>
          </p:txBody>
        </p:sp>
      </p:grpSp>
      <p:sp>
        <p:nvSpPr>
          <p:cNvPr id="78" name="모서리가 둥근 직사각형 77"/>
          <p:cNvSpPr/>
          <p:nvPr/>
        </p:nvSpPr>
        <p:spPr>
          <a:xfrm rot="16200000" flipH="1">
            <a:off x="5494752" y="52755"/>
            <a:ext cx="438924" cy="469584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sz="2000" dirty="0">
              <a:solidFill>
                <a:prstClr val="black"/>
              </a:solidFill>
              <a:latin typeface="-윤고딕320" panose="02030504000101010101" pitchFamily="18" charset="-127"/>
              <a:ea typeface="-윤고딕320" panose="02030504000101010101" pitchFamily="18" charset="-127"/>
            </a:endParaRPr>
          </a:p>
        </p:txBody>
      </p:sp>
      <p:sp>
        <p:nvSpPr>
          <p:cNvPr id="79" name="직사각형 78"/>
          <p:cNvSpPr/>
          <p:nvPr/>
        </p:nvSpPr>
        <p:spPr>
          <a:xfrm>
            <a:off x="3693185" y="2200267"/>
            <a:ext cx="2000263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indent="-139700" fontAlgn="base">
              <a:spcBef>
                <a:spcPts val="1100"/>
              </a:spcBef>
              <a:buClr>
                <a:srgbClr val="3E3F7A"/>
              </a:buClr>
            </a:pPr>
            <a:r>
              <a:rPr lang="ko-KR" altLang="en-US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사회복지전문요원제도 시행</a:t>
            </a:r>
          </a:p>
        </p:txBody>
      </p:sp>
      <p:grpSp>
        <p:nvGrpSpPr>
          <p:cNvPr id="9" name="그룹 86"/>
          <p:cNvGrpSpPr/>
          <p:nvPr/>
        </p:nvGrpSpPr>
        <p:grpSpPr>
          <a:xfrm>
            <a:off x="3164646" y="2341032"/>
            <a:ext cx="314606" cy="98780"/>
            <a:chOff x="2698717" y="2426757"/>
            <a:chExt cx="314606" cy="98780"/>
          </a:xfrm>
        </p:grpSpPr>
        <p:sp>
          <p:nvSpPr>
            <p:cNvPr id="81" name="타원 80"/>
            <p:cNvSpPr/>
            <p:nvPr/>
          </p:nvSpPr>
          <p:spPr>
            <a:xfrm>
              <a:off x="2698717" y="2426757"/>
              <a:ext cx="87549" cy="9878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82" name="타원 81"/>
            <p:cNvSpPr/>
            <p:nvPr/>
          </p:nvSpPr>
          <p:spPr>
            <a:xfrm>
              <a:off x="2925774" y="2426757"/>
              <a:ext cx="87549" cy="9878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83" name="모서리가 둥근 직사각형 82"/>
            <p:cNvSpPr/>
            <p:nvPr/>
          </p:nvSpPr>
          <p:spPr>
            <a:xfrm>
              <a:off x="2727099" y="2452023"/>
              <a:ext cx="261082" cy="482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0" name="그룹 87"/>
          <p:cNvGrpSpPr/>
          <p:nvPr/>
        </p:nvGrpSpPr>
        <p:grpSpPr>
          <a:xfrm>
            <a:off x="965963" y="2722554"/>
            <a:ext cx="2338416" cy="438924"/>
            <a:chOff x="899356" y="2266942"/>
            <a:chExt cx="2077198" cy="438924"/>
          </a:xfrm>
        </p:grpSpPr>
        <p:sp>
          <p:nvSpPr>
            <p:cNvPr id="89" name="모서리가 둥근 직사각형 88"/>
            <p:cNvSpPr/>
            <p:nvPr/>
          </p:nvSpPr>
          <p:spPr>
            <a:xfrm rot="16200000" flipH="1">
              <a:off x="1718493" y="1447805"/>
              <a:ext cx="438924" cy="2077198"/>
            </a:xfrm>
            <a:prstGeom prst="roundRect">
              <a:avLst>
                <a:gd name="adj" fmla="val 50000"/>
              </a:avLst>
            </a:prstGeom>
            <a:pattFill prst="wdDnDiag">
              <a:fgClr>
                <a:srgbClr val="4691A6"/>
              </a:fgClr>
              <a:bgClr>
                <a:srgbClr val="31859C"/>
              </a:bgClr>
            </a:patt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latin typeface="+mn-ea"/>
              </a:endParaRPr>
            </a:p>
          </p:txBody>
        </p:sp>
        <p:sp>
          <p:nvSpPr>
            <p:cNvPr id="90" name="직사각형 89"/>
            <p:cNvSpPr/>
            <p:nvPr/>
          </p:nvSpPr>
          <p:spPr>
            <a:xfrm>
              <a:off x="1357290" y="2285992"/>
              <a:ext cx="1143583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noAutofit/>
            </a:bodyPr>
            <a:lstStyle/>
            <a:p>
              <a:pPr indent="-139700" algn="ctr" fontAlgn="base">
                <a:spcBef>
                  <a:spcPts val="1100"/>
                </a:spcBef>
                <a:buClr>
                  <a:srgbClr val="3E3F7A"/>
                </a:buClr>
              </a:pPr>
              <a:r>
                <a:rPr lang="en-US" altLang="ko-KR" sz="2000" b="1" spc="-90" dirty="0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1995.7∼1999.12</a:t>
              </a:r>
            </a:p>
          </p:txBody>
        </p:sp>
      </p:grpSp>
      <p:sp>
        <p:nvSpPr>
          <p:cNvPr id="92" name="모서리가 둥근 직사각형 91"/>
          <p:cNvSpPr/>
          <p:nvPr/>
        </p:nvSpPr>
        <p:spPr>
          <a:xfrm rot="16200000" flipH="1">
            <a:off x="5494752" y="594092"/>
            <a:ext cx="438924" cy="469584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sz="2000" dirty="0">
              <a:solidFill>
                <a:prstClr val="black"/>
              </a:solidFill>
              <a:latin typeface="-윤고딕320" panose="02030504000101010101" pitchFamily="18" charset="-127"/>
              <a:ea typeface="-윤고딕320" panose="02030504000101010101" pitchFamily="18" charset="-127"/>
            </a:endParaRPr>
          </a:p>
        </p:txBody>
      </p:sp>
      <p:sp>
        <p:nvSpPr>
          <p:cNvPr id="93" name="직사각형 92"/>
          <p:cNvSpPr/>
          <p:nvPr/>
        </p:nvSpPr>
        <p:spPr>
          <a:xfrm>
            <a:off x="3693185" y="2741604"/>
            <a:ext cx="2000263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indent="-139700" fontAlgn="base">
              <a:spcBef>
                <a:spcPts val="1100"/>
              </a:spcBef>
              <a:buClr>
                <a:srgbClr val="3E3F7A"/>
              </a:buClr>
            </a:pPr>
            <a:r>
              <a:rPr lang="ko-KR" altLang="en-US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보건복지사무소 시범사업</a:t>
            </a:r>
          </a:p>
        </p:txBody>
      </p:sp>
      <p:grpSp>
        <p:nvGrpSpPr>
          <p:cNvPr id="11" name="그룹 93"/>
          <p:cNvGrpSpPr/>
          <p:nvPr/>
        </p:nvGrpSpPr>
        <p:grpSpPr>
          <a:xfrm>
            <a:off x="3164646" y="2882369"/>
            <a:ext cx="314606" cy="98780"/>
            <a:chOff x="2698717" y="2426757"/>
            <a:chExt cx="314606" cy="98780"/>
          </a:xfrm>
        </p:grpSpPr>
        <p:sp>
          <p:nvSpPr>
            <p:cNvPr id="95" name="타원 94"/>
            <p:cNvSpPr/>
            <p:nvPr/>
          </p:nvSpPr>
          <p:spPr>
            <a:xfrm>
              <a:off x="2698717" y="2426757"/>
              <a:ext cx="87549" cy="9878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96" name="타원 95"/>
            <p:cNvSpPr/>
            <p:nvPr/>
          </p:nvSpPr>
          <p:spPr>
            <a:xfrm>
              <a:off x="2925774" y="2426757"/>
              <a:ext cx="87549" cy="9878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97" name="모서리가 둥근 직사각형 96"/>
            <p:cNvSpPr/>
            <p:nvPr/>
          </p:nvSpPr>
          <p:spPr>
            <a:xfrm>
              <a:off x="2727099" y="2452023"/>
              <a:ext cx="261082" cy="482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그룹 97"/>
          <p:cNvGrpSpPr/>
          <p:nvPr/>
        </p:nvGrpSpPr>
        <p:grpSpPr>
          <a:xfrm>
            <a:off x="965963" y="3263891"/>
            <a:ext cx="2338416" cy="438924"/>
            <a:chOff x="899356" y="2266942"/>
            <a:chExt cx="2077198" cy="438924"/>
          </a:xfrm>
        </p:grpSpPr>
        <p:sp>
          <p:nvSpPr>
            <p:cNvPr id="99" name="모서리가 둥근 직사각형 98"/>
            <p:cNvSpPr/>
            <p:nvPr/>
          </p:nvSpPr>
          <p:spPr>
            <a:xfrm rot="16200000" flipH="1">
              <a:off x="1718493" y="1447805"/>
              <a:ext cx="438924" cy="2077198"/>
            </a:xfrm>
            <a:prstGeom prst="roundRect">
              <a:avLst>
                <a:gd name="adj" fmla="val 50000"/>
              </a:avLst>
            </a:prstGeom>
            <a:pattFill prst="wdDnDiag">
              <a:fgClr>
                <a:srgbClr val="4691A6"/>
              </a:fgClr>
              <a:bgClr>
                <a:srgbClr val="31859C"/>
              </a:bgClr>
            </a:patt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latin typeface="+mn-ea"/>
              </a:endParaRPr>
            </a:p>
          </p:txBody>
        </p:sp>
        <p:sp>
          <p:nvSpPr>
            <p:cNvPr id="100" name="직사각형 99"/>
            <p:cNvSpPr/>
            <p:nvPr/>
          </p:nvSpPr>
          <p:spPr>
            <a:xfrm>
              <a:off x="1357290" y="2285992"/>
              <a:ext cx="1143583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noAutofit/>
            </a:bodyPr>
            <a:lstStyle/>
            <a:p>
              <a:pPr indent="-139700" algn="ctr" fontAlgn="base">
                <a:spcBef>
                  <a:spcPts val="1100"/>
                </a:spcBef>
                <a:buClr>
                  <a:srgbClr val="3E3F7A"/>
                </a:buClr>
              </a:pPr>
              <a:r>
                <a:rPr lang="en-US" altLang="ko-KR" sz="2000" b="1" spc="-90" dirty="0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2004.7∼2006.6</a:t>
              </a:r>
            </a:p>
          </p:txBody>
        </p:sp>
      </p:grpSp>
      <p:sp>
        <p:nvSpPr>
          <p:cNvPr id="102" name="모서리가 둥근 직사각형 101"/>
          <p:cNvSpPr/>
          <p:nvPr/>
        </p:nvSpPr>
        <p:spPr>
          <a:xfrm rot="16200000" flipH="1">
            <a:off x="5494752" y="1135429"/>
            <a:ext cx="438924" cy="469584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sz="2000" dirty="0">
              <a:solidFill>
                <a:prstClr val="black"/>
              </a:solidFill>
              <a:latin typeface="-윤고딕320" panose="02030504000101010101" pitchFamily="18" charset="-127"/>
              <a:ea typeface="-윤고딕320" panose="02030504000101010101" pitchFamily="18" charset="-127"/>
            </a:endParaRPr>
          </a:p>
        </p:txBody>
      </p:sp>
      <p:sp>
        <p:nvSpPr>
          <p:cNvPr id="103" name="직사각형 102"/>
          <p:cNvSpPr/>
          <p:nvPr/>
        </p:nvSpPr>
        <p:spPr>
          <a:xfrm>
            <a:off x="3693185" y="3282941"/>
            <a:ext cx="2000263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indent="-139700" fontAlgn="base">
              <a:spcBef>
                <a:spcPts val="1100"/>
              </a:spcBef>
              <a:buClr>
                <a:srgbClr val="3E3F7A"/>
              </a:buClr>
            </a:pPr>
            <a:r>
              <a:rPr lang="ko-KR" altLang="en-US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사회복지사무소 시범사업</a:t>
            </a:r>
          </a:p>
        </p:txBody>
      </p:sp>
      <p:grpSp>
        <p:nvGrpSpPr>
          <p:cNvPr id="13" name="그룹 103"/>
          <p:cNvGrpSpPr/>
          <p:nvPr/>
        </p:nvGrpSpPr>
        <p:grpSpPr>
          <a:xfrm>
            <a:off x="3164646" y="3423706"/>
            <a:ext cx="314606" cy="98780"/>
            <a:chOff x="2698717" y="2426757"/>
            <a:chExt cx="314606" cy="98780"/>
          </a:xfrm>
        </p:grpSpPr>
        <p:sp>
          <p:nvSpPr>
            <p:cNvPr id="105" name="타원 104"/>
            <p:cNvSpPr/>
            <p:nvPr/>
          </p:nvSpPr>
          <p:spPr>
            <a:xfrm>
              <a:off x="2698717" y="2426757"/>
              <a:ext cx="87549" cy="9878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06" name="타원 105"/>
            <p:cNvSpPr/>
            <p:nvPr/>
          </p:nvSpPr>
          <p:spPr>
            <a:xfrm>
              <a:off x="2925774" y="2426757"/>
              <a:ext cx="87549" cy="9878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07" name="모서리가 둥근 직사각형 106"/>
            <p:cNvSpPr/>
            <p:nvPr/>
          </p:nvSpPr>
          <p:spPr>
            <a:xfrm>
              <a:off x="2727099" y="2452023"/>
              <a:ext cx="261082" cy="482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그룹 107"/>
          <p:cNvGrpSpPr/>
          <p:nvPr/>
        </p:nvGrpSpPr>
        <p:grpSpPr>
          <a:xfrm>
            <a:off x="965963" y="3805228"/>
            <a:ext cx="2338416" cy="438924"/>
            <a:chOff x="899356" y="2266942"/>
            <a:chExt cx="2077198" cy="438924"/>
          </a:xfrm>
        </p:grpSpPr>
        <p:sp>
          <p:nvSpPr>
            <p:cNvPr id="109" name="모서리가 둥근 직사각형 108"/>
            <p:cNvSpPr/>
            <p:nvPr/>
          </p:nvSpPr>
          <p:spPr>
            <a:xfrm rot="16200000" flipH="1">
              <a:off x="1718493" y="1447805"/>
              <a:ext cx="438924" cy="2077198"/>
            </a:xfrm>
            <a:prstGeom prst="roundRect">
              <a:avLst>
                <a:gd name="adj" fmla="val 50000"/>
              </a:avLst>
            </a:prstGeom>
            <a:pattFill prst="wdDnDiag">
              <a:fgClr>
                <a:srgbClr val="4691A6"/>
              </a:fgClr>
              <a:bgClr>
                <a:srgbClr val="31859C"/>
              </a:bgClr>
            </a:patt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latin typeface="+mn-ea"/>
              </a:endParaRPr>
            </a:p>
          </p:txBody>
        </p:sp>
        <p:sp>
          <p:nvSpPr>
            <p:cNvPr id="110" name="직사각형 109"/>
            <p:cNvSpPr/>
            <p:nvPr/>
          </p:nvSpPr>
          <p:spPr>
            <a:xfrm>
              <a:off x="1357290" y="2285992"/>
              <a:ext cx="1143583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noAutofit/>
            </a:bodyPr>
            <a:lstStyle/>
            <a:p>
              <a:pPr indent="-139700" algn="ctr" fontAlgn="base">
                <a:spcBef>
                  <a:spcPts val="1100"/>
                </a:spcBef>
                <a:buClr>
                  <a:srgbClr val="3E3F7A"/>
                </a:buClr>
              </a:pPr>
              <a:r>
                <a:rPr lang="en-US" altLang="ko-KR" sz="2000" b="1" spc="-90" dirty="0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2006.7∼2012.3</a:t>
              </a:r>
            </a:p>
          </p:txBody>
        </p:sp>
      </p:grpSp>
      <p:sp>
        <p:nvSpPr>
          <p:cNvPr id="112" name="모서리가 둥근 직사각형 111"/>
          <p:cNvSpPr/>
          <p:nvPr/>
        </p:nvSpPr>
        <p:spPr>
          <a:xfrm rot="16200000" flipH="1">
            <a:off x="5494752" y="1676766"/>
            <a:ext cx="438924" cy="469584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sz="2000" dirty="0">
              <a:solidFill>
                <a:prstClr val="black"/>
              </a:solidFill>
              <a:latin typeface="-윤고딕320" panose="02030504000101010101" pitchFamily="18" charset="-127"/>
              <a:ea typeface="-윤고딕320" panose="02030504000101010101" pitchFamily="18" charset="-127"/>
            </a:endParaRPr>
          </a:p>
        </p:txBody>
      </p:sp>
      <p:sp>
        <p:nvSpPr>
          <p:cNvPr id="113" name="직사각형 112"/>
          <p:cNvSpPr/>
          <p:nvPr/>
        </p:nvSpPr>
        <p:spPr>
          <a:xfrm>
            <a:off x="3693185" y="3824278"/>
            <a:ext cx="2000263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indent="-139700" fontAlgn="base">
              <a:spcBef>
                <a:spcPts val="1100"/>
              </a:spcBef>
              <a:buClr>
                <a:srgbClr val="3E3F7A"/>
              </a:buClr>
            </a:pPr>
            <a:r>
              <a:rPr lang="ko-KR" altLang="en-US" b="1" dirty="0" err="1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시군구</a:t>
            </a:r>
            <a:r>
              <a:rPr lang="ko-KR" altLang="en-US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주민생활지원국 기능강화 개편</a:t>
            </a:r>
          </a:p>
        </p:txBody>
      </p:sp>
      <p:grpSp>
        <p:nvGrpSpPr>
          <p:cNvPr id="15" name="그룹 113"/>
          <p:cNvGrpSpPr/>
          <p:nvPr/>
        </p:nvGrpSpPr>
        <p:grpSpPr>
          <a:xfrm>
            <a:off x="3164646" y="3965043"/>
            <a:ext cx="314606" cy="98780"/>
            <a:chOff x="2698717" y="2426757"/>
            <a:chExt cx="314606" cy="98780"/>
          </a:xfrm>
        </p:grpSpPr>
        <p:sp>
          <p:nvSpPr>
            <p:cNvPr id="115" name="타원 114"/>
            <p:cNvSpPr/>
            <p:nvPr/>
          </p:nvSpPr>
          <p:spPr>
            <a:xfrm>
              <a:off x="2698717" y="2426757"/>
              <a:ext cx="87549" cy="9878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16" name="타원 115"/>
            <p:cNvSpPr/>
            <p:nvPr/>
          </p:nvSpPr>
          <p:spPr>
            <a:xfrm>
              <a:off x="2925774" y="2426757"/>
              <a:ext cx="87549" cy="9878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17" name="모서리가 둥근 직사각형 116"/>
            <p:cNvSpPr/>
            <p:nvPr/>
          </p:nvSpPr>
          <p:spPr>
            <a:xfrm>
              <a:off x="2727099" y="2452023"/>
              <a:ext cx="261082" cy="482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그룹 117"/>
          <p:cNvGrpSpPr/>
          <p:nvPr/>
        </p:nvGrpSpPr>
        <p:grpSpPr>
          <a:xfrm>
            <a:off x="965963" y="4346565"/>
            <a:ext cx="2338416" cy="438924"/>
            <a:chOff x="899356" y="2266942"/>
            <a:chExt cx="2077198" cy="438924"/>
          </a:xfrm>
        </p:grpSpPr>
        <p:sp>
          <p:nvSpPr>
            <p:cNvPr id="119" name="모서리가 둥근 직사각형 118"/>
            <p:cNvSpPr/>
            <p:nvPr/>
          </p:nvSpPr>
          <p:spPr>
            <a:xfrm rot="16200000" flipH="1">
              <a:off x="1718493" y="1447805"/>
              <a:ext cx="438924" cy="2077198"/>
            </a:xfrm>
            <a:prstGeom prst="roundRect">
              <a:avLst>
                <a:gd name="adj" fmla="val 50000"/>
              </a:avLst>
            </a:prstGeom>
            <a:pattFill prst="wdDnDiag">
              <a:fgClr>
                <a:srgbClr val="4691A6"/>
              </a:fgClr>
              <a:bgClr>
                <a:srgbClr val="31859C"/>
              </a:bgClr>
            </a:patt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latin typeface="+mn-ea"/>
              </a:endParaRPr>
            </a:p>
          </p:txBody>
        </p:sp>
        <p:sp>
          <p:nvSpPr>
            <p:cNvPr id="120" name="직사각형 119"/>
            <p:cNvSpPr/>
            <p:nvPr/>
          </p:nvSpPr>
          <p:spPr>
            <a:xfrm>
              <a:off x="1357290" y="2285992"/>
              <a:ext cx="1143583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noAutofit/>
            </a:bodyPr>
            <a:lstStyle/>
            <a:p>
              <a:pPr indent="-139700" algn="ctr" fontAlgn="base">
                <a:spcBef>
                  <a:spcPts val="1100"/>
                </a:spcBef>
                <a:buClr>
                  <a:srgbClr val="3E3F7A"/>
                </a:buClr>
              </a:pPr>
              <a:r>
                <a:rPr lang="en-US" altLang="ko-KR" sz="2000" b="1" spc="-90" dirty="0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2010</a:t>
              </a:r>
            </a:p>
          </p:txBody>
        </p:sp>
      </p:grpSp>
      <p:sp>
        <p:nvSpPr>
          <p:cNvPr id="122" name="모서리가 둥근 직사각형 121"/>
          <p:cNvSpPr/>
          <p:nvPr/>
        </p:nvSpPr>
        <p:spPr>
          <a:xfrm rot="16200000" flipH="1">
            <a:off x="5494752" y="2218103"/>
            <a:ext cx="438924" cy="469584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sz="2000" dirty="0">
              <a:solidFill>
                <a:prstClr val="black"/>
              </a:solidFill>
              <a:latin typeface="-윤고딕320" panose="02030504000101010101" pitchFamily="18" charset="-127"/>
              <a:ea typeface="-윤고딕320" panose="02030504000101010101" pitchFamily="18" charset="-127"/>
            </a:endParaRPr>
          </a:p>
        </p:txBody>
      </p:sp>
      <p:sp>
        <p:nvSpPr>
          <p:cNvPr id="123" name="직사각형 122"/>
          <p:cNvSpPr/>
          <p:nvPr/>
        </p:nvSpPr>
        <p:spPr>
          <a:xfrm>
            <a:off x="3693185" y="4365615"/>
            <a:ext cx="2000263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indent="-139700" fontAlgn="base">
              <a:spcBef>
                <a:spcPts val="1100"/>
              </a:spcBef>
              <a:buClr>
                <a:srgbClr val="3E3F7A"/>
              </a:buClr>
            </a:pPr>
            <a:r>
              <a:rPr lang="ko-KR" altLang="en-US" b="1" dirty="0" err="1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사회복지통합관리망</a:t>
            </a:r>
            <a:r>
              <a:rPr lang="ko-KR" altLang="en-US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구축</a:t>
            </a:r>
          </a:p>
        </p:txBody>
      </p:sp>
      <p:grpSp>
        <p:nvGrpSpPr>
          <p:cNvPr id="17" name="그룹 123"/>
          <p:cNvGrpSpPr/>
          <p:nvPr/>
        </p:nvGrpSpPr>
        <p:grpSpPr>
          <a:xfrm>
            <a:off x="3164646" y="4506380"/>
            <a:ext cx="314606" cy="98780"/>
            <a:chOff x="2698717" y="2426757"/>
            <a:chExt cx="314606" cy="98780"/>
          </a:xfrm>
        </p:grpSpPr>
        <p:sp>
          <p:nvSpPr>
            <p:cNvPr id="125" name="타원 124"/>
            <p:cNvSpPr/>
            <p:nvPr/>
          </p:nvSpPr>
          <p:spPr>
            <a:xfrm>
              <a:off x="2698717" y="2426757"/>
              <a:ext cx="87549" cy="9878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26" name="타원 125"/>
            <p:cNvSpPr/>
            <p:nvPr/>
          </p:nvSpPr>
          <p:spPr>
            <a:xfrm>
              <a:off x="2925774" y="2426757"/>
              <a:ext cx="87549" cy="9878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27" name="모서리가 둥근 직사각형 126"/>
            <p:cNvSpPr/>
            <p:nvPr/>
          </p:nvSpPr>
          <p:spPr>
            <a:xfrm>
              <a:off x="2727099" y="2452023"/>
              <a:ext cx="261082" cy="482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그룹 127"/>
          <p:cNvGrpSpPr/>
          <p:nvPr/>
        </p:nvGrpSpPr>
        <p:grpSpPr>
          <a:xfrm>
            <a:off x="965963" y="4887902"/>
            <a:ext cx="2338416" cy="438924"/>
            <a:chOff x="899356" y="2266942"/>
            <a:chExt cx="2077198" cy="438924"/>
          </a:xfrm>
        </p:grpSpPr>
        <p:sp>
          <p:nvSpPr>
            <p:cNvPr id="129" name="모서리가 둥근 직사각형 128"/>
            <p:cNvSpPr/>
            <p:nvPr/>
          </p:nvSpPr>
          <p:spPr>
            <a:xfrm rot="16200000" flipH="1">
              <a:off x="1718493" y="1447805"/>
              <a:ext cx="438924" cy="2077198"/>
            </a:xfrm>
            <a:prstGeom prst="roundRect">
              <a:avLst>
                <a:gd name="adj" fmla="val 50000"/>
              </a:avLst>
            </a:prstGeom>
            <a:pattFill prst="wdDnDiag">
              <a:fgClr>
                <a:srgbClr val="4691A6"/>
              </a:fgClr>
              <a:bgClr>
                <a:srgbClr val="31859C"/>
              </a:bgClr>
            </a:patt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latin typeface="+mn-ea"/>
              </a:endParaRPr>
            </a:p>
          </p:txBody>
        </p:sp>
        <p:sp>
          <p:nvSpPr>
            <p:cNvPr id="130" name="직사각형 129"/>
            <p:cNvSpPr/>
            <p:nvPr/>
          </p:nvSpPr>
          <p:spPr>
            <a:xfrm>
              <a:off x="1357290" y="2285992"/>
              <a:ext cx="1143583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noAutofit/>
            </a:bodyPr>
            <a:lstStyle/>
            <a:p>
              <a:pPr indent="-139700" algn="ctr" fontAlgn="base">
                <a:spcBef>
                  <a:spcPts val="1100"/>
                </a:spcBef>
                <a:buClr>
                  <a:srgbClr val="3E3F7A"/>
                </a:buClr>
              </a:pPr>
              <a:r>
                <a:rPr lang="en-US" altLang="ko-KR" sz="2000" b="1" spc="-90" dirty="0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2012.4∼</a:t>
              </a:r>
            </a:p>
          </p:txBody>
        </p:sp>
      </p:grpSp>
      <p:sp>
        <p:nvSpPr>
          <p:cNvPr id="132" name="모서리가 둥근 직사각형 131"/>
          <p:cNvSpPr/>
          <p:nvPr/>
        </p:nvSpPr>
        <p:spPr>
          <a:xfrm rot="16200000" flipH="1">
            <a:off x="5494752" y="2759440"/>
            <a:ext cx="438924" cy="469584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sz="2000" dirty="0">
              <a:solidFill>
                <a:prstClr val="black"/>
              </a:solidFill>
              <a:latin typeface="-윤고딕320" panose="02030504000101010101" pitchFamily="18" charset="-127"/>
              <a:ea typeface="-윤고딕320" panose="02030504000101010101" pitchFamily="18" charset="-127"/>
            </a:endParaRPr>
          </a:p>
        </p:txBody>
      </p:sp>
      <p:sp>
        <p:nvSpPr>
          <p:cNvPr id="133" name="직사각형 132"/>
          <p:cNvSpPr/>
          <p:nvPr/>
        </p:nvSpPr>
        <p:spPr>
          <a:xfrm>
            <a:off x="3693185" y="4906952"/>
            <a:ext cx="2000263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indent="-139700" fontAlgn="base">
              <a:spcBef>
                <a:spcPts val="1100"/>
              </a:spcBef>
              <a:buClr>
                <a:srgbClr val="3E3F7A"/>
              </a:buClr>
            </a:pPr>
            <a:r>
              <a:rPr lang="ko-KR" altLang="en-US" b="1" dirty="0" err="1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시군구</a:t>
            </a:r>
            <a:r>
              <a:rPr lang="ko-KR" altLang="en-US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희망복지지원단 설치 운영</a:t>
            </a:r>
          </a:p>
        </p:txBody>
      </p:sp>
      <p:grpSp>
        <p:nvGrpSpPr>
          <p:cNvPr id="23" name="그룹 133"/>
          <p:cNvGrpSpPr/>
          <p:nvPr/>
        </p:nvGrpSpPr>
        <p:grpSpPr>
          <a:xfrm>
            <a:off x="3164646" y="5047717"/>
            <a:ext cx="314606" cy="98780"/>
            <a:chOff x="2698717" y="2426757"/>
            <a:chExt cx="314606" cy="98780"/>
          </a:xfrm>
        </p:grpSpPr>
        <p:sp>
          <p:nvSpPr>
            <p:cNvPr id="135" name="타원 134"/>
            <p:cNvSpPr/>
            <p:nvPr/>
          </p:nvSpPr>
          <p:spPr>
            <a:xfrm>
              <a:off x="2698717" y="2426757"/>
              <a:ext cx="87549" cy="9878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6" name="타원 135"/>
            <p:cNvSpPr/>
            <p:nvPr/>
          </p:nvSpPr>
          <p:spPr>
            <a:xfrm>
              <a:off x="2925774" y="2426757"/>
              <a:ext cx="87549" cy="9878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37" name="모서리가 둥근 직사각형 136"/>
            <p:cNvSpPr/>
            <p:nvPr/>
          </p:nvSpPr>
          <p:spPr>
            <a:xfrm>
              <a:off x="2727099" y="2452023"/>
              <a:ext cx="261082" cy="482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4" name="그룹 140"/>
          <p:cNvGrpSpPr/>
          <p:nvPr/>
        </p:nvGrpSpPr>
        <p:grpSpPr>
          <a:xfrm>
            <a:off x="965963" y="5429238"/>
            <a:ext cx="2338416" cy="438924"/>
            <a:chOff x="899356" y="2266942"/>
            <a:chExt cx="2077198" cy="438924"/>
          </a:xfrm>
        </p:grpSpPr>
        <p:sp>
          <p:nvSpPr>
            <p:cNvPr id="142" name="모서리가 둥근 직사각형 141"/>
            <p:cNvSpPr/>
            <p:nvPr/>
          </p:nvSpPr>
          <p:spPr>
            <a:xfrm rot="16200000" flipH="1">
              <a:off x="1718493" y="1447805"/>
              <a:ext cx="438924" cy="2077198"/>
            </a:xfrm>
            <a:prstGeom prst="roundRect">
              <a:avLst>
                <a:gd name="adj" fmla="val 50000"/>
              </a:avLst>
            </a:prstGeom>
            <a:pattFill prst="wdDnDiag">
              <a:fgClr>
                <a:srgbClr val="4691A6"/>
              </a:fgClr>
              <a:bgClr>
                <a:srgbClr val="31859C"/>
              </a:bgClr>
            </a:patt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latin typeface="+mn-ea"/>
              </a:endParaRPr>
            </a:p>
          </p:txBody>
        </p:sp>
        <p:sp>
          <p:nvSpPr>
            <p:cNvPr id="143" name="직사각형 142"/>
            <p:cNvSpPr/>
            <p:nvPr/>
          </p:nvSpPr>
          <p:spPr>
            <a:xfrm>
              <a:off x="1357290" y="2285992"/>
              <a:ext cx="1143583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noAutofit/>
            </a:bodyPr>
            <a:lstStyle/>
            <a:p>
              <a:pPr indent="-139700" algn="ctr" fontAlgn="base">
                <a:spcBef>
                  <a:spcPts val="1100"/>
                </a:spcBef>
                <a:buClr>
                  <a:srgbClr val="3E3F7A"/>
                </a:buClr>
              </a:pPr>
              <a:r>
                <a:rPr lang="en-US" altLang="ko-KR" sz="2000" b="1" spc="-90" dirty="0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2016</a:t>
              </a:r>
            </a:p>
          </p:txBody>
        </p:sp>
      </p:grpSp>
      <p:sp>
        <p:nvSpPr>
          <p:cNvPr id="145" name="모서리가 둥근 직사각형 144"/>
          <p:cNvSpPr/>
          <p:nvPr/>
        </p:nvSpPr>
        <p:spPr>
          <a:xfrm rot="16200000" flipH="1">
            <a:off x="5494752" y="3300776"/>
            <a:ext cx="438924" cy="469584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sz="2000" dirty="0">
              <a:solidFill>
                <a:prstClr val="black"/>
              </a:solidFill>
              <a:latin typeface="-윤고딕320" panose="02030504000101010101" pitchFamily="18" charset="-127"/>
              <a:ea typeface="-윤고딕320" panose="02030504000101010101" pitchFamily="18" charset="-127"/>
            </a:endParaRPr>
          </a:p>
        </p:txBody>
      </p:sp>
      <p:sp>
        <p:nvSpPr>
          <p:cNvPr id="146" name="직사각형 145"/>
          <p:cNvSpPr/>
          <p:nvPr/>
        </p:nvSpPr>
        <p:spPr>
          <a:xfrm>
            <a:off x="3693185" y="5448288"/>
            <a:ext cx="2000263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indent="-139700" fontAlgn="base">
              <a:spcBef>
                <a:spcPts val="1100"/>
              </a:spcBef>
              <a:buClr>
                <a:srgbClr val="3E3F7A"/>
              </a:buClr>
            </a:pPr>
            <a:r>
              <a:rPr lang="ko-KR" altLang="en-US" b="1" dirty="0" err="1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읍면동</a:t>
            </a:r>
            <a:r>
              <a:rPr lang="ko-KR" altLang="en-US" b="1" dirty="0" smtClean="0">
                <a:gradFill>
                  <a:gsLst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rPr>
              <a:t> 복지허브화 시작</a:t>
            </a:r>
          </a:p>
        </p:txBody>
      </p:sp>
      <p:grpSp>
        <p:nvGrpSpPr>
          <p:cNvPr id="28" name="그룹 146"/>
          <p:cNvGrpSpPr/>
          <p:nvPr/>
        </p:nvGrpSpPr>
        <p:grpSpPr>
          <a:xfrm>
            <a:off x="3164646" y="5589053"/>
            <a:ext cx="314606" cy="98780"/>
            <a:chOff x="2698717" y="2426757"/>
            <a:chExt cx="314606" cy="98780"/>
          </a:xfrm>
        </p:grpSpPr>
        <p:sp>
          <p:nvSpPr>
            <p:cNvPr id="148" name="타원 147"/>
            <p:cNvSpPr/>
            <p:nvPr/>
          </p:nvSpPr>
          <p:spPr>
            <a:xfrm>
              <a:off x="2698717" y="2426757"/>
              <a:ext cx="87549" cy="9878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49" name="타원 148"/>
            <p:cNvSpPr/>
            <p:nvPr/>
          </p:nvSpPr>
          <p:spPr>
            <a:xfrm>
              <a:off x="2925774" y="2426757"/>
              <a:ext cx="87549" cy="98780"/>
            </a:xfrm>
            <a:prstGeom prst="ellipse">
              <a:avLst/>
            </a:prstGeom>
            <a:solidFill>
              <a:schemeClr val="tx1">
                <a:lumMod val="95000"/>
                <a:lumOff val="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50" name="모서리가 둥근 직사각형 149"/>
            <p:cNvSpPr/>
            <p:nvPr/>
          </p:nvSpPr>
          <p:spPr>
            <a:xfrm>
              <a:off x="2727099" y="2452023"/>
              <a:ext cx="261082" cy="482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8575">
              <a:noFill/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0709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38"/>
          <p:cNvGrpSpPr/>
          <p:nvPr/>
        </p:nvGrpSpPr>
        <p:grpSpPr>
          <a:xfrm>
            <a:off x="1406222" y="6431981"/>
            <a:ext cx="6523364" cy="247651"/>
            <a:chOff x="526079" y="5475731"/>
            <a:chExt cx="8515786" cy="505619"/>
          </a:xfrm>
        </p:grpSpPr>
        <p:sp>
          <p:nvSpPr>
            <p:cNvPr id="340" name="직사각형 339"/>
            <p:cNvSpPr/>
            <p:nvPr/>
          </p:nvSpPr>
          <p:spPr>
            <a:xfrm>
              <a:off x="526079" y="5589367"/>
              <a:ext cx="8515786" cy="391983"/>
            </a:xfrm>
            <a:prstGeom prst="rect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chemeClr val="tx2">
                    <a:lumMod val="75000"/>
                  </a:schemeClr>
                </a:gs>
              </a:gsLst>
              <a:lin ang="5400000" scaled="0"/>
            </a:gradFill>
            <a:ln w="6350">
              <a:noFill/>
              <a:prstDash val="solid"/>
              <a:tailEnd type="none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41" name="사다리꼴 340"/>
            <p:cNvSpPr/>
            <p:nvPr/>
          </p:nvSpPr>
          <p:spPr>
            <a:xfrm>
              <a:off x="526079" y="5475731"/>
              <a:ext cx="8515786" cy="110913"/>
            </a:xfrm>
            <a:prstGeom prst="trapezoid">
              <a:avLst>
                <a:gd name="adj" fmla="val 110330"/>
              </a:avLst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  <a:prstDash val="solid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그룹 315"/>
          <p:cNvGrpSpPr/>
          <p:nvPr/>
        </p:nvGrpSpPr>
        <p:grpSpPr>
          <a:xfrm>
            <a:off x="199959" y="936762"/>
            <a:ext cx="8568951" cy="1074581"/>
            <a:chOff x="668524" y="2982921"/>
            <a:chExt cx="8568951" cy="1074581"/>
          </a:xfrm>
        </p:grpSpPr>
        <p:pic>
          <p:nvPicPr>
            <p:cNvPr id="317" name="Picture 3" descr="E:\개인자료실\001_바_아이콘_소스\박스\000.png"/>
            <p:cNvPicPr>
              <a:picLocks noChangeAspect="1" noChangeArrowheads="1"/>
            </p:cNvPicPr>
            <p:nvPr/>
          </p:nvPicPr>
          <p:blipFill>
            <a:blip r:embed="rId3" cstate="print">
              <a:lum bright="20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524" y="3052760"/>
              <a:ext cx="8568951" cy="100474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그룹 10"/>
            <p:cNvGrpSpPr/>
            <p:nvPr/>
          </p:nvGrpSpPr>
          <p:grpSpPr>
            <a:xfrm>
              <a:off x="3336289" y="2982921"/>
              <a:ext cx="3204474" cy="408399"/>
              <a:chOff x="-60775" y="3548359"/>
              <a:chExt cx="3980266" cy="479295"/>
            </a:xfrm>
          </p:grpSpPr>
          <p:sp>
            <p:nvSpPr>
              <p:cNvPr id="319" name="모서리가 둥근 직사각형 318"/>
              <p:cNvSpPr/>
              <p:nvPr/>
            </p:nvSpPr>
            <p:spPr>
              <a:xfrm>
                <a:off x="-60775" y="3548359"/>
                <a:ext cx="3980266" cy="479295"/>
              </a:xfrm>
              <a:prstGeom prst="roundRect">
                <a:avLst>
                  <a:gd name="adj" fmla="val 50000"/>
                </a:avLst>
              </a:prstGeom>
              <a:solidFill>
                <a:srgbClr val="18902F"/>
              </a:solidFill>
              <a:ln w="38100">
                <a:solidFill>
                  <a:schemeClr val="bg1"/>
                </a:solidFill>
              </a:ln>
              <a:effectLst>
                <a:outerShdw blurRad="254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dirty="0" err="1" smtClean="0">
                    <a:ln>
                      <a:solidFill>
                        <a:schemeClr val="accent1">
                          <a:shade val="95000"/>
                          <a:satMod val="105000"/>
                          <a:alpha val="0"/>
                        </a:schemeClr>
                      </a:solidFill>
                    </a:ln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읍면동</a:t>
                </a:r>
                <a:r>
                  <a:rPr lang="ko-KR" altLang="en-US" dirty="0" smtClean="0">
                    <a:ln>
                      <a:solidFill>
                        <a:schemeClr val="accent1">
                          <a:shade val="95000"/>
                          <a:satMod val="105000"/>
                          <a:alpha val="0"/>
                        </a:schemeClr>
                      </a:solidFill>
                    </a:ln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HY견고딕" panose="02030600000101010101" pitchFamily="18" charset="-127"/>
                    <a:ea typeface="HY견고딕" panose="02030600000101010101" pitchFamily="18" charset="-127"/>
                  </a:rPr>
                  <a:t> 복지 허브화</a:t>
                </a:r>
              </a:p>
            </p:txBody>
          </p:sp>
          <p:pic>
            <p:nvPicPr>
              <p:cNvPr id="320" name="Picture 14" descr="E:\개인자료실\001_바_아이콘_소스\png_img\빛\빛광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132" y="3592067"/>
                <a:ext cx="3600451" cy="5865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5" name="직사각형 4"/>
          <p:cNvSpPr/>
          <p:nvPr/>
        </p:nvSpPr>
        <p:spPr>
          <a:xfrm>
            <a:off x="238558" y="87598"/>
            <a:ext cx="6826549" cy="584727"/>
          </a:xfrm>
          <a:prstGeom prst="rect">
            <a:avLst/>
          </a:prstGeom>
          <a:effectLst>
            <a:outerShdw blurRad="76200" dir="5400000" algn="ctr" rotWithShape="0">
              <a:srgbClr val="000000"/>
            </a:outerShdw>
          </a:effectLst>
        </p:spPr>
        <p:txBody>
          <a:bodyPr anchor="ctr" anchorCtr="0"/>
          <a:lstStyle/>
          <a:p>
            <a:pPr eaLnBrk="0" latinLnBrk="0" hangingPunct="0"/>
            <a:r>
              <a:rPr lang="ko-KR" altLang="en-US" sz="3200" b="1" kern="0" dirty="0" smtClean="0">
                <a:gradFill>
                  <a:gsLst>
                    <a:gs pos="100000">
                      <a:schemeClr val="bg1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latin typeface="+mn-ea"/>
              </a:rPr>
              <a:t>추진개요</a:t>
            </a:r>
            <a:endParaRPr lang="ko-KR" altLang="en-US" sz="3200" b="1" kern="0" dirty="0">
              <a:gradFill>
                <a:gsLst>
                  <a:gs pos="10000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21594000" scaled="0"/>
              </a:gradFill>
              <a:latin typeface="+mn-ea"/>
            </a:endParaRPr>
          </a:p>
        </p:txBody>
      </p:sp>
      <p:sp>
        <p:nvSpPr>
          <p:cNvPr id="176" name="직사각형 175"/>
          <p:cNvSpPr/>
          <p:nvPr/>
        </p:nvSpPr>
        <p:spPr>
          <a:xfrm>
            <a:off x="468332" y="1420648"/>
            <a:ext cx="721197" cy="723741"/>
          </a:xfrm>
          <a:prstGeom prst="rect">
            <a:avLst/>
          </a:prstGeom>
          <a:pattFill prst="ltUpDiag">
            <a:fgClr>
              <a:srgbClr val="92D050"/>
            </a:fgClr>
            <a:bgClr>
              <a:srgbClr val="006600"/>
            </a:bgClr>
          </a:pattFill>
          <a:ln w="38100">
            <a:solidFill>
              <a:schemeClr val="bg1"/>
            </a:solidFill>
          </a:ln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n>
                  <a:solidFill>
                    <a:schemeClr val="accent1">
                      <a:shade val="95000"/>
                      <a:satMod val="105000"/>
                      <a:alpha val="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개념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1211542" y="1383653"/>
            <a:ext cx="7956734" cy="73866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ko-KR"/>
            </a:defPPr>
            <a:lvl1pPr marL="88900" indent="-88900" latinLnBrk="0">
              <a:spcBef>
                <a:spcPts val="400"/>
              </a:spcBef>
              <a:buFont typeface="Arial" panose="020B0604020202020204" pitchFamily="34" charset="0"/>
              <a:buChar char="•"/>
              <a:defRPr sz="1400" b="1">
                <a:gradFill>
                  <a:gsLst>
                    <a:gs pos="0">
                      <a:srgbClr val="002060"/>
                    </a:gs>
                    <a:gs pos="100000">
                      <a:srgbClr val="00206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pPr marL="180975" indent="-180975" fontAlgn="base" latinLnBrk="1">
              <a:lnSpc>
                <a:spcPct val="150000"/>
              </a:lnSpc>
              <a:buBlip>
                <a:blip r:embed="rId5"/>
              </a:buBlip>
            </a:pPr>
            <a:r>
              <a:rPr lang="ko-KR" altLang="en-US" spc="-80" dirty="0" err="1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읍면동에서</a:t>
            </a:r>
            <a:r>
              <a:rPr lang="ko-KR" altLang="en-US" spc="-8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 전문복지인력이 사회보장정보시스템과 주민 네트워크를 기반으로 복지대상자와 </a:t>
            </a:r>
            <a:r>
              <a:rPr lang="en-US" altLang="ko-KR" spc="-8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/>
            </a:r>
            <a:br>
              <a:rPr lang="en-US" altLang="ko-KR" spc="-8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</a:br>
            <a:r>
              <a:rPr lang="ko-KR" altLang="en-US" spc="-80" dirty="0" err="1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공적제도</a:t>
            </a:r>
            <a:r>
              <a:rPr lang="en-US" altLang="ko-KR" spc="-80" dirty="0" err="1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,</a:t>
            </a:r>
            <a:r>
              <a:rPr lang="ko-KR" altLang="en-US" spc="-80" dirty="0" err="1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 민간 복지기관</a:t>
            </a:r>
            <a:r>
              <a:rPr lang="en-US" altLang="ko-KR" spc="-8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,</a:t>
            </a:r>
            <a:r>
              <a:rPr lang="ko-KR" altLang="en-US" spc="-8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 지역복지 자원 간 연계체계를 구축하고 촘촘한 </a:t>
            </a:r>
            <a:r>
              <a:rPr lang="ko-KR" altLang="en-US" spc="-80" dirty="0" err="1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안전망을</a:t>
            </a:r>
            <a:r>
              <a:rPr lang="ko-KR" altLang="en-US" spc="-8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 구현 하는 것</a:t>
            </a:r>
          </a:p>
        </p:txBody>
      </p:sp>
      <p:sp>
        <p:nvSpPr>
          <p:cNvPr id="214" name="TextBox 213"/>
          <p:cNvSpPr txBox="1"/>
          <p:nvPr/>
        </p:nvSpPr>
        <p:spPr>
          <a:xfrm>
            <a:off x="3193274" y="6444111"/>
            <a:ext cx="407484" cy="276999"/>
          </a:xfrm>
          <a:prstGeom prst="rect">
            <a:avLst/>
          </a:prstGeom>
        </p:spPr>
        <p:txBody>
          <a:bodyPr wrap="square" anchor="t" anchorCtr="0">
            <a:spAutoFit/>
          </a:bodyPr>
          <a:lstStyle/>
          <a:p>
            <a:pPr marL="180975" indent="-180975" algn="ctr">
              <a:spcBef>
                <a:spcPts val="600"/>
              </a:spcBef>
              <a:spcAft>
                <a:spcPts val="200"/>
              </a:spcAft>
              <a:defRPr/>
            </a:pPr>
            <a:r>
              <a:rPr lang="en-US" altLang="ko-KR" sz="1200" b="1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’16</a:t>
            </a:r>
            <a:endParaRPr lang="ko-KR" altLang="en-US" sz="1200" b="1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bg1"/>
              </a:solidFill>
              <a:latin typeface="+mn-ea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4698080" y="6441316"/>
            <a:ext cx="407484" cy="276999"/>
          </a:xfrm>
          <a:prstGeom prst="rect">
            <a:avLst/>
          </a:prstGeom>
        </p:spPr>
        <p:txBody>
          <a:bodyPr wrap="square" anchor="t" anchorCtr="0">
            <a:spAutoFit/>
          </a:bodyPr>
          <a:lstStyle/>
          <a:p>
            <a:pPr marL="180975" indent="-180975" algn="ctr">
              <a:spcBef>
                <a:spcPts val="600"/>
              </a:spcBef>
              <a:spcAft>
                <a:spcPts val="200"/>
              </a:spcAft>
              <a:defRPr/>
            </a:pPr>
            <a:r>
              <a:rPr lang="en-US" altLang="ko-KR" sz="1200" b="1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’17</a:t>
            </a:r>
            <a:endParaRPr lang="ko-KR" altLang="en-US" sz="1200" b="1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bg1"/>
              </a:solidFill>
              <a:latin typeface="+mn-ea"/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1930401" y="571501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ln>
                  <a:solidFill>
                    <a:srgbClr val="FFFFFF">
                      <a:alpha val="0"/>
                    </a:srgbClr>
                  </a:solidFill>
                </a:ln>
                <a:latin typeface="+mj-ea"/>
                <a:ea typeface="+mj-ea"/>
              </a:rPr>
              <a:t>시범사업</a:t>
            </a:r>
            <a:r>
              <a:rPr lang="en-US" altLang="ko-KR" sz="1400" b="1" dirty="0" smtClean="0">
                <a:ln>
                  <a:solidFill>
                    <a:srgbClr val="FFFFFF">
                      <a:alpha val="0"/>
                    </a:srgbClr>
                  </a:solidFill>
                </a:ln>
                <a:latin typeface="+mj-ea"/>
                <a:ea typeface="+mj-ea"/>
              </a:rPr>
              <a:t/>
            </a:r>
            <a:br>
              <a:rPr lang="en-US" altLang="ko-KR" sz="1400" b="1" dirty="0" smtClean="0">
                <a:ln>
                  <a:solidFill>
                    <a:srgbClr val="FFFFFF">
                      <a:alpha val="0"/>
                    </a:srgbClr>
                  </a:solidFill>
                </a:ln>
                <a:latin typeface="+mj-ea"/>
                <a:ea typeface="+mj-ea"/>
              </a:rPr>
            </a:br>
            <a:r>
              <a:rPr lang="en-US" altLang="ko-KR" sz="1400" b="1" dirty="0" smtClean="0">
                <a:ln>
                  <a:solidFill>
                    <a:srgbClr val="FFFFFF">
                      <a:alpha val="0"/>
                    </a:srgbClr>
                  </a:solidFill>
                </a:ln>
                <a:latin typeface="+mj-ea"/>
                <a:ea typeface="+mj-ea"/>
              </a:rPr>
              <a:t>(15</a:t>
            </a:r>
            <a:r>
              <a:rPr lang="ko-KR" altLang="en-US" sz="1400" b="1" dirty="0" smtClean="0">
                <a:ln>
                  <a:solidFill>
                    <a:srgbClr val="FFFFFF">
                      <a:alpha val="0"/>
                    </a:srgbClr>
                  </a:solidFill>
                </a:ln>
                <a:latin typeface="+mj-ea"/>
                <a:ea typeface="+mj-ea"/>
              </a:rPr>
              <a:t>개소</a:t>
            </a:r>
            <a:r>
              <a:rPr lang="en-US" altLang="ko-KR" sz="1400" b="1" dirty="0" smtClean="0">
                <a:ln>
                  <a:solidFill>
                    <a:srgbClr val="FFFFFF">
                      <a:alpha val="0"/>
                    </a:srgbClr>
                  </a:solidFill>
                </a:ln>
                <a:latin typeface="+mj-ea"/>
                <a:ea typeface="+mj-ea"/>
              </a:rPr>
              <a:t>)</a:t>
            </a:r>
            <a:endParaRPr lang="ko-KR" altLang="en-US" sz="1400" b="1" dirty="0">
              <a:ln>
                <a:solidFill>
                  <a:srgbClr val="FFFFFF">
                    <a:alpha val="0"/>
                  </a:srgbClr>
                </a:solidFill>
              </a:ln>
              <a:latin typeface="+mj-ea"/>
              <a:ea typeface="+mj-ea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4435508" y="5423423"/>
            <a:ext cx="1007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ln>
                  <a:solidFill>
                    <a:srgbClr val="FFFFFF">
                      <a:alpha val="0"/>
                    </a:srgbClr>
                  </a:solidFill>
                </a:ln>
                <a:latin typeface="+mj-ea"/>
                <a:ea typeface="+mj-ea"/>
              </a:rPr>
              <a:t>2,100</a:t>
            </a:r>
            <a:r>
              <a:rPr lang="ko-KR" altLang="en-US" sz="1400" b="1" dirty="0" smtClean="0">
                <a:ln>
                  <a:solidFill>
                    <a:srgbClr val="FFFFFF">
                      <a:alpha val="0"/>
                    </a:srgbClr>
                  </a:solidFill>
                </a:ln>
                <a:latin typeface="+mj-ea"/>
                <a:ea typeface="+mj-ea"/>
              </a:rPr>
              <a:t>개소</a:t>
            </a:r>
            <a:endParaRPr lang="ko-KR" altLang="en-US" sz="1400" b="1" dirty="0">
              <a:ln>
                <a:solidFill>
                  <a:srgbClr val="FFFFFF">
                    <a:alpha val="0"/>
                  </a:srgbClr>
                </a:solidFill>
              </a:ln>
              <a:latin typeface="+mj-ea"/>
              <a:ea typeface="+mj-ea"/>
            </a:endParaRPr>
          </a:p>
        </p:txBody>
      </p:sp>
      <p:sp>
        <p:nvSpPr>
          <p:cNvPr id="283" name="자유형 282"/>
          <p:cNvSpPr/>
          <p:nvPr/>
        </p:nvSpPr>
        <p:spPr>
          <a:xfrm rot="20503947">
            <a:off x="3617373" y="5838525"/>
            <a:ext cx="864831" cy="329300"/>
          </a:xfrm>
          <a:custGeom>
            <a:avLst/>
            <a:gdLst>
              <a:gd name="connsiteX0" fmla="*/ 0 w 1038225"/>
              <a:gd name="connsiteY0" fmla="*/ 295275 h 390525"/>
              <a:gd name="connsiteX1" fmla="*/ 752475 w 1038225"/>
              <a:gd name="connsiteY1" fmla="*/ 133350 h 390525"/>
              <a:gd name="connsiteX2" fmla="*/ 733425 w 1038225"/>
              <a:gd name="connsiteY2" fmla="*/ 0 h 390525"/>
              <a:gd name="connsiteX3" fmla="*/ 1038225 w 1038225"/>
              <a:gd name="connsiteY3" fmla="*/ 76200 h 390525"/>
              <a:gd name="connsiteX4" fmla="*/ 866775 w 1038225"/>
              <a:gd name="connsiteY4" fmla="*/ 390525 h 390525"/>
              <a:gd name="connsiteX5" fmla="*/ 819150 w 1038225"/>
              <a:gd name="connsiteY5" fmla="*/ 266700 h 390525"/>
              <a:gd name="connsiteX6" fmla="*/ 0 w 1038225"/>
              <a:gd name="connsiteY6" fmla="*/ 295275 h 390525"/>
              <a:gd name="connsiteX0" fmla="*/ 0 w 1085850"/>
              <a:gd name="connsiteY0" fmla="*/ 295275 h 390525"/>
              <a:gd name="connsiteX1" fmla="*/ 752475 w 1085850"/>
              <a:gd name="connsiteY1" fmla="*/ 133350 h 390525"/>
              <a:gd name="connsiteX2" fmla="*/ 733425 w 1085850"/>
              <a:gd name="connsiteY2" fmla="*/ 0 h 390525"/>
              <a:gd name="connsiteX3" fmla="*/ 1085850 w 1085850"/>
              <a:gd name="connsiteY3" fmla="*/ 142875 h 390525"/>
              <a:gd name="connsiteX4" fmla="*/ 866775 w 1085850"/>
              <a:gd name="connsiteY4" fmla="*/ 390525 h 390525"/>
              <a:gd name="connsiteX5" fmla="*/ 819150 w 1085850"/>
              <a:gd name="connsiteY5" fmla="*/ 266700 h 390525"/>
              <a:gd name="connsiteX6" fmla="*/ 0 w 1085850"/>
              <a:gd name="connsiteY6" fmla="*/ 295275 h 390525"/>
              <a:gd name="connsiteX0" fmla="*/ 0 w 1085850"/>
              <a:gd name="connsiteY0" fmla="*/ 295275 h 390525"/>
              <a:gd name="connsiteX1" fmla="*/ 757237 w 1085850"/>
              <a:gd name="connsiteY1" fmla="*/ 102393 h 390525"/>
              <a:gd name="connsiteX2" fmla="*/ 733425 w 1085850"/>
              <a:gd name="connsiteY2" fmla="*/ 0 h 390525"/>
              <a:gd name="connsiteX3" fmla="*/ 1085850 w 1085850"/>
              <a:gd name="connsiteY3" fmla="*/ 142875 h 390525"/>
              <a:gd name="connsiteX4" fmla="*/ 866775 w 1085850"/>
              <a:gd name="connsiteY4" fmla="*/ 390525 h 390525"/>
              <a:gd name="connsiteX5" fmla="*/ 819150 w 1085850"/>
              <a:gd name="connsiteY5" fmla="*/ 266700 h 390525"/>
              <a:gd name="connsiteX6" fmla="*/ 0 w 1085850"/>
              <a:gd name="connsiteY6" fmla="*/ 295275 h 390525"/>
              <a:gd name="connsiteX0" fmla="*/ 0 w 1085850"/>
              <a:gd name="connsiteY0" fmla="*/ 295275 h 390525"/>
              <a:gd name="connsiteX1" fmla="*/ 757237 w 1085850"/>
              <a:gd name="connsiteY1" fmla="*/ 102393 h 390525"/>
              <a:gd name="connsiteX2" fmla="*/ 733425 w 1085850"/>
              <a:gd name="connsiteY2" fmla="*/ 0 h 390525"/>
              <a:gd name="connsiteX3" fmla="*/ 1085850 w 1085850"/>
              <a:gd name="connsiteY3" fmla="*/ 142875 h 390525"/>
              <a:gd name="connsiteX4" fmla="*/ 866775 w 1085850"/>
              <a:gd name="connsiteY4" fmla="*/ 390525 h 390525"/>
              <a:gd name="connsiteX5" fmla="*/ 819150 w 1085850"/>
              <a:gd name="connsiteY5" fmla="*/ 290513 h 390525"/>
              <a:gd name="connsiteX6" fmla="*/ 0 w 1085850"/>
              <a:gd name="connsiteY6" fmla="*/ 295275 h 390525"/>
              <a:gd name="connsiteX0" fmla="*/ 0 w 1085850"/>
              <a:gd name="connsiteY0" fmla="*/ 295275 h 390525"/>
              <a:gd name="connsiteX1" fmla="*/ 757237 w 1085850"/>
              <a:gd name="connsiteY1" fmla="*/ 102393 h 390525"/>
              <a:gd name="connsiteX2" fmla="*/ 733425 w 1085850"/>
              <a:gd name="connsiteY2" fmla="*/ 0 h 390525"/>
              <a:gd name="connsiteX3" fmla="*/ 1085850 w 1085850"/>
              <a:gd name="connsiteY3" fmla="*/ 142875 h 390525"/>
              <a:gd name="connsiteX4" fmla="*/ 866775 w 1085850"/>
              <a:gd name="connsiteY4" fmla="*/ 390525 h 390525"/>
              <a:gd name="connsiteX5" fmla="*/ 843159 w 1085850"/>
              <a:gd name="connsiteY5" fmla="*/ 384348 h 390525"/>
              <a:gd name="connsiteX6" fmla="*/ 819150 w 1085850"/>
              <a:gd name="connsiteY6" fmla="*/ 290513 h 390525"/>
              <a:gd name="connsiteX7" fmla="*/ 0 w 1085850"/>
              <a:gd name="connsiteY7" fmla="*/ 295275 h 390525"/>
              <a:gd name="connsiteX0" fmla="*/ 0 w 1116807"/>
              <a:gd name="connsiteY0" fmla="*/ 295275 h 390525"/>
              <a:gd name="connsiteX1" fmla="*/ 757237 w 1116807"/>
              <a:gd name="connsiteY1" fmla="*/ 102393 h 390525"/>
              <a:gd name="connsiteX2" fmla="*/ 733425 w 1116807"/>
              <a:gd name="connsiteY2" fmla="*/ 0 h 390525"/>
              <a:gd name="connsiteX3" fmla="*/ 1116807 w 1116807"/>
              <a:gd name="connsiteY3" fmla="*/ 159543 h 390525"/>
              <a:gd name="connsiteX4" fmla="*/ 866775 w 1116807"/>
              <a:gd name="connsiteY4" fmla="*/ 390525 h 390525"/>
              <a:gd name="connsiteX5" fmla="*/ 843159 w 1116807"/>
              <a:gd name="connsiteY5" fmla="*/ 384348 h 390525"/>
              <a:gd name="connsiteX6" fmla="*/ 819150 w 1116807"/>
              <a:gd name="connsiteY6" fmla="*/ 290513 h 390525"/>
              <a:gd name="connsiteX7" fmla="*/ 0 w 1116807"/>
              <a:gd name="connsiteY7" fmla="*/ 295275 h 390525"/>
              <a:gd name="connsiteX0" fmla="*/ 0 w 1116807"/>
              <a:gd name="connsiteY0" fmla="*/ 295275 h 390525"/>
              <a:gd name="connsiteX1" fmla="*/ 757237 w 1116807"/>
              <a:gd name="connsiteY1" fmla="*/ 102393 h 390525"/>
              <a:gd name="connsiteX2" fmla="*/ 733425 w 1116807"/>
              <a:gd name="connsiteY2" fmla="*/ 0 h 390525"/>
              <a:gd name="connsiteX3" fmla="*/ 1116807 w 1116807"/>
              <a:gd name="connsiteY3" fmla="*/ 159543 h 390525"/>
              <a:gd name="connsiteX4" fmla="*/ 866775 w 1116807"/>
              <a:gd name="connsiteY4" fmla="*/ 390525 h 390525"/>
              <a:gd name="connsiteX5" fmla="*/ 843159 w 1116807"/>
              <a:gd name="connsiteY5" fmla="*/ 384348 h 390525"/>
              <a:gd name="connsiteX6" fmla="*/ 814388 w 1116807"/>
              <a:gd name="connsiteY6" fmla="*/ 273844 h 390525"/>
              <a:gd name="connsiteX7" fmla="*/ 0 w 1116807"/>
              <a:gd name="connsiteY7" fmla="*/ 295275 h 390525"/>
              <a:gd name="connsiteX0" fmla="*/ 0 w 1116807"/>
              <a:gd name="connsiteY0" fmla="*/ 295275 h 384348"/>
              <a:gd name="connsiteX1" fmla="*/ 757237 w 1116807"/>
              <a:gd name="connsiteY1" fmla="*/ 102393 h 384348"/>
              <a:gd name="connsiteX2" fmla="*/ 733425 w 1116807"/>
              <a:gd name="connsiteY2" fmla="*/ 0 h 384348"/>
              <a:gd name="connsiteX3" fmla="*/ 1116807 w 1116807"/>
              <a:gd name="connsiteY3" fmla="*/ 159543 h 384348"/>
              <a:gd name="connsiteX4" fmla="*/ 843159 w 1116807"/>
              <a:gd name="connsiteY4" fmla="*/ 384348 h 384348"/>
              <a:gd name="connsiteX5" fmla="*/ 814388 w 1116807"/>
              <a:gd name="connsiteY5" fmla="*/ 273844 h 384348"/>
              <a:gd name="connsiteX6" fmla="*/ 0 w 1116807"/>
              <a:gd name="connsiteY6" fmla="*/ 295275 h 384348"/>
              <a:gd name="connsiteX0" fmla="*/ 0 w 1116807"/>
              <a:gd name="connsiteY0" fmla="*/ 295275 h 379585"/>
              <a:gd name="connsiteX1" fmla="*/ 757237 w 1116807"/>
              <a:gd name="connsiteY1" fmla="*/ 102393 h 379585"/>
              <a:gd name="connsiteX2" fmla="*/ 733425 w 1116807"/>
              <a:gd name="connsiteY2" fmla="*/ 0 h 379585"/>
              <a:gd name="connsiteX3" fmla="*/ 1116807 w 1116807"/>
              <a:gd name="connsiteY3" fmla="*/ 159543 h 379585"/>
              <a:gd name="connsiteX4" fmla="*/ 836015 w 1116807"/>
              <a:gd name="connsiteY4" fmla="*/ 379585 h 379585"/>
              <a:gd name="connsiteX5" fmla="*/ 814388 w 1116807"/>
              <a:gd name="connsiteY5" fmla="*/ 273844 h 379585"/>
              <a:gd name="connsiteX6" fmla="*/ 0 w 1116807"/>
              <a:gd name="connsiteY6" fmla="*/ 295275 h 379585"/>
              <a:gd name="connsiteX0" fmla="*/ 0 w 1116807"/>
              <a:gd name="connsiteY0" fmla="*/ 295275 h 379585"/>
              <a:gd name="connsiteX1" fmla="*/ 757237 w 1116807"/>
              <a:gd name="connsiteY1" fmla="*/ 102393 h 379585"/>
              <a:gd name="connsiteX2" fmla="*/ 733425 w 1116807"/>
              <a:gd name="connsiteY2" fmla="*/ 0 h 379585"/>
              <a:gd name="connsiteX3" fmla="*/ 1116807 w 1116807"/>
              <a:gd name="connsiteY3" fmla="*/ 159543 h 379585"/>
              <a:gd name="connsiteX4" fmla="*/ 836015 w 1116807"/>
              <a:gd name="connsiteY4" fmla="*/ 379585 h 379585"/>
              <a:gd name="connsiteX5" fmla="*/ 814388 w 1116807"/>
              <a:gd name="connsiteY5" fmla="*/ 273844 h 379585"/>
              <a:gd name="connsiteX6" fmla="*/ 0 w 1116807"/>
              <a:gd name="connsiteY6" fmla="*/ 295275 h 379585"/>
              <a:gd name="connsiteX0" fmla="*/ 0 w 1116807"/>
              <a:gd name="connsiteY0" fmla="*/ 295275 h 379585"/>
              <a:gd name="connsiteX1" fmla="*/ 757237 w 1116807"/>
              <a:gd name="connsiteY1" fmla="*/ 102393 h 379585"/>
              <a:gd name="connsiteX2" fmla="*/ 733425 w 1116807"/>
              <a:gd name="connsiteY2" fmla="*/ 0 h 379585"/>
              <a:gd name="connsiteX3" fmla="*/ 1116807 w 1116807"/>
              <a:gd name="connsiteY3" fmla="*/ 159543 h 379585"/>
              <a:gd name="connsiteX4" fmla="*/ 836015 w 1116807"/>
              <a:gd name="connsiteY4" fmla="*/ 379585 h 379585"/>
              <a:gd name="connsiteX5" fmla="*/ 814388 w 1116807"/>
              <a:gd name="connsiteY5" fmla="*/ 273844 h 379585"/>
              <a:gd name="connsiteX6" fmla="*/ 0 w 1116807"/>
              <a:gd name="connsiteY6" fmla="*/ 295275 h 379585"/>
              <a:gd name="connsiteX0" fmla="*/ 0 w 1109663"/>
              <a:gd name="connsiteY0" fmla="*/ 504825 h 504825"/>
              <a:gd name="connsiteX1" fmla="*/ 750093 w 1109663"/>
              <a:gd name="connsiteY1" fmla="*/ 102393 h 504825"/>
              <a:gd name="connsiteX2" fmla="*/ 726281 w 1109663"/>
              <a:gd name="connsiteY2" fmla="*/ 0 h 504825"/>
              <a:gd name="connsiteX3" fmla="*/ 1109663 w 1109663"/>
              <a:gd name="connsiteY3" fmla="*/ 159543 h 504825"/>
              <a:gd name="connsiteX4" fmla="*/ 828871 w 1109663"/>
              <a:gd name="connsiteY4" fmla="*/ 379585 h 504825"/>
              <a:gd name="connsiteX5" fmla="*/ 807244 w 1109663"/>
              <a:gd name="connsiteY5" fmla="*/ 273844 h 504825"/>
              <a:gd name="connsiteX6" fmla="*/ 0 w 1109663"/>
              <a:gd name="connsiteY6" fmla="*/ 504825 h 504825"/>
              <a:gd name="connsiteX0" fmla="*/ 0 w 1109663"/>
              <a:gd name="connsiteY0" fmla="*/ 504825 h 504825"/>
              <a:gd name="connsiteX1" fmla="*/ 750093 w 1109663"/>
              <a:gd name="connsiteY1" fmla="*/ 102393 h 504825"/>
              <a:gd name="connsiteX2" fmla="*/ 726281 w 1109663"/>
              <a:gd name="connsiteY2" fmla="*/ 0 h 504825"/>
              <a:gd name="connsiteX3" fmla="*/ 1109663 w 1109663"/>
              <a:gd name="connsiteY3" fmla="*/ 159543 h 504825"/>
              <a:gd name="connsiteX4" fmla="*/ 828871 w 1109663"/>
              <a:gd name="connsiteY4" fmla="*/ 379585 h 504825"/>
              <a:gd name="connsiteX5" fmla="*/ 807244 w 1109663"/>
              <a:gd name="connsiteY5" fmla="*/ 273844 h 504825"/>
              <a:gd name="connsiteX6" fmla="*/ 0 w 1109663"/>
              <a:gd name="connsiteY6" fmla="*/ 504825 h 504825"/>
              <a:gd name="connsiteX0" fmla="*/ 0 w 1109663"/>
              <a:gd name="connsiteY0" fmla="*/ 504825 h 504825"/>
              <a:gd name="connsiteX1" fmla="*/ 750093 w 1109663"/>
              <a:gd name="connsiteY1" fmla="*/ 102393 h 504825"/>
              <a:gd name="connsiteX2" fmla="*/ 726281 w 1109663"/>
              <a:gd name="connsiteY2" fmla="*/ 0 h 504825"/>
              <a:gd name="connsiteX3" fmla="*/ 1109663 w 1109663"/>
              <a:gd name="connsiteY3" fmla="*/ 159543 h 504825"/>
              <a:gd name="connsiteX4" fmla="*/ 828871 w 1109663"/>
              <a:gd name="connsiteY4" fmla="*/ 379585 h 504825"/>
              <a:gd name="connsiteX5" fmla="*/ 807244 w 1109663"/>
              <a:gd name="connsiteY5" fmla="*/ 273844 h 504825"/>
              <a:gd name="connsiteX6" fmla="*/ 0 w 1109663"/>
              <a:gd name="connsiteY6" fmla="*/ 504825 h 504825"/>
              <a:gd name="connsiteX0" fmla="*/ 0 w 1128713"/>
              <a:gd name="connsiteY0" fmla="*/ 504825 h 504825"/>
              <a:gd name="connsiteX1" fmla="*/ 750093 w 1128713"/>
              <a:gd name="connsiteY1" fmla="*/ 102393 h 504825"/>
              <a:gd name="connsiteX2" fmla="*/ 726281 w 1128713"/>
              <a:gd name="connsiteY2" fmla="*/ 0 h 504825"/>
              <a:gd name="connsiteX3" fmla="*/ 1128713 w 1128713"/>
              <a:gd name="connsiteY3" fmla="*/ 259555 h 504825"/>
              <a:gd name="connsiteX4" fmla="*/ 828871 w 1128713"/>
              <a:gd name="connsiteY4" fmla="*/ 379585 h 504825"/>
              <a:gd name="connsiteX5" fmla="*/ 807244 w 1128713"/>
              <a:gd name="connsiteY5" fmla="*/ 273844 h 504825"/>
              <a:gd name="connsiteX6" fmla="*/ 0 w 1128713"/>
              <a:gd name="connsiteY6" fmla="*/ 504825 h 504825"/>
              <a:gd name="connsiteX0" fmla="*/ 0 w 1128713"/>
              <a:gd name="connsiteY0" fmla="*/ 490537 h 490537"/>
              <a:gd name="connsiteX1" fmla="*/ 750093 w 1128713"/>
              <a:gd name="connsiteY1" fmla="*/ 88105 h 490537"/>
              <a:gd name="connsiteX2" fmla="*/ 738188 w 1128713"/>
              <a:gd name="connsiteY2" fmla="*/ 0 h 490537"/>
              <a:gd name="connsiteX3" fmla="*/ 1128713 w 1128713"/>
              <a:gd name="connsiteY3" fmla="*/ 245267 h 490537"/>
              <a:gd name="connsiteX4" fmla="*/ 828871 w 1128713"/>
              <a:gd name="connsiteY4" fmla="*/ 365297 h 490537"/>
              <a:gd name="connsiteX5" fmla="*/ 807244 w 1128713"/>
              <a:gd name="connsiteY5" fmla="*/ 259556 h 490537"/>
              <a:gd name="connsiteX6" fmla="*/ 0 w 1128713"/>
              <a:gd name="connsiteY6" fmla="*/ 490537 h 490537"/>
              <a:gd name="connsiteX0" fmla="*/ 0 w 1128713"/>
              <a:gd name="connsiteY0" fmla="*/ 490537 h 490537"/>
              <a:gd name="connsiteX1" fmla="*/ 750093 w 1128713"/>
              <a:gd name="connsiteY1" fmla="*/ 88105 h 490537"/>
              <a:gd name="connsiteX2" fmla="*/ 738188 w 1128713"/>
              <a:gd name="connsiteY2" fmla="*/ 0 h 490537"/>
              <a:gd name="connsiteX3" fmla="*/ 1128713 w 1128713"/>
              <a:gd name="connsiteY3" fmla="*/ 245267 h 490537"/>
              <a:gd name="connsiteX4" fmla="*/ 828871 w 1128713"/>
              <a:gd name="connsiteY4" fmla="*/ 365297 h 490537"/>
              <a:gd name="connsiteX5" fmla="*/ 812006 w 1128713"/>
              <a:gd name="connsiteY5" fmla="*/ 290512 h 490537"/>
              <a:gd name="connsiteX6" fmla="*/ 0 w 1128713"/>
              <a:gd name="connsiteY6" fmla="*/ 490537 h 490537"/>
              <a:gd name="connsiteX0" fmla="*/ 0 w 1128713"/>
              <a:gd name="connsiteY0" fmla="*/ 490537 h 490537"/>
              <a:gd name="connsiteX1" fmla="*/ 761999 w 1128713"/>
              <a:gd name="connsiteY1" fmla="*/ 90486 h 490537"/>
              <a:gd name="connsiteX2" fmla="*/ 738188 w 1128713"/>
              <a:gd name="connsiteY2" fmla="*/ 0 h 490537"/>
              <a:gd name="connsiteX3" fmla="*/ 1128713 w 1128713"/>
              <a:gd name="connsiteY3" fmla="*/ 245267 h 490537"/>
              <a:gd name="connsiteX4" fmla="*/ 828871 w 1128713"/>
              <a:gd name="connsiteY4" fmla="*/ 365297 h 490537"/>
              <a:gd name="connsiteX5" fmla="*/ 812006 w 1128713"/>
              <a:gd name="connsiteY5" fmla="*/ 290512 h 490537"/>
              <a:gd name="connsiteX6" fmla="*/ 0 w 1128713"/>
              <a:gd name="connsiteY6" fmla="*/ 490537 h 490537"/>
              <a:gd name="connsiteX0" fmla="*/ 0 w 1128713"/>
              <a:gd name="connsiteY0" fmla="*/ 490537 h 490537"/>
              <a:gd name="connsiteX1" fmla="*/ 761999 w 1128713"/>
              <a:gd name="connsiteY1" fmla="*/ 90486 h 490537"/>
              <a:gd name="connsiteX2" fmla="*/ 738188 w 1128713"/>
              <a:gd name="connsiteY2" fmla="*/ 0 h 490537"/>
              <a:gd name="connsiteX3" fmla="*/ 1128713 w 1128713"/>
              <a:gd name="connsiteY3" fmla="*/ 245267 h 490537"/>
              <a:gd name="connsiteX4" fmla="*/ 828871 w 1128713"/>
              <a:gd name="connsiteY4" fmla="*/ 365297 h 490537"/>
              <a:gd name="connsiteX5" fmla="*/ 812006 w 1128713"/>
              <a:gd name="connsiteY5" fmla="*/ 290512 h 490537"/>
              <a:gd name="connsiteX6" fmla="*/ 0 w 1128713"/>
              <a:gd name="connsiteY6" fmla="*/ 490537 h 490537"/>
              <a:gd name="connsiteX0" fmla="*/ 0 w 1128713"/>
              <a:gd name="connsiteY0" fmla="*/ 490537 h 490537"/>
              <a:gd name="connsiteX1" fmla="*/ 761999 w 1128713"/>
              <a:gd name="connsiteY1" fmla="*/ 90486 h 490537"/>
              <a:gd name="connsiteX2" fmla="*/ 738188 w 1128713"/>
              <a:gd name="connsiteY2" fmla="*/ 0 h 490537"/>
              <a:gd name="connsiteX3" fmla="*/ 1128713 w 1128713"/>
              <a:gd name="connsiteY3" fmla="*/ 245267 h 490537"/>
              <a:gd name="connsiteX4" fmla="*/ 828871 w 1128713"/>
              <a:gd name="connsiteY4" fmla="*/ 365297 h 490537"/>
              <a:gd name="connsiteX5" fmla="*/ 812006 w 1128713"/>
              <a:gd name="connsiteY5" fmla="*/ 290512 h 490537"/>
              <a:gd name="connsiteX6" fmla="*/ 0 w 1128713"/>
              <a:gd name="connsiteY6" fmla="*/ 490537 h 490537"/>
              <a:gd name="connsiteX0" fmla="*/ 0 w 1128713"/>
              <a:gd name="connsiteY0" fmla="*/ 490537 h 490537"/>
              <a:gd name="connsiteX1" fmla="*/ 761999 w 1128713"/>
              <a:gd name="connsiteY1" fmla="*/ 90486 h 490537"/>
              <a:gd name="connsiteX2" fmla="*/ 738188 w 1128713"/>
              <a:gd name="connsiteY2" fmla="*/ 0 h 490537"/>
              <a:gd name="connsiteX3" fmla="*/ 1128713 w 1128713"/>
              <a:gd name="connsiteY3" fmla="*/ 245267 h 490537"/>
              <a:gd name="connsiteX4" fmla="*/ 828871 w 1128713"/>
              <a:gd name="connsiteY4" fmla="*/ 365297 h 490537"/>
              <a:gd name="connsiteX5" fmla="*/ 812006 w 1128713"/>
              <a:gd name="connsiteY5" fmla="*/ 290512 h 490537"/>
              <a:gd name="connsiteX6" fmla="*/ 0 w 1128713"/>
              <a:gd name="connsiteY6" fmla="*/ 490537 h 490537"/>
              <a:gd name="connsiteX0" fmla="*/ 0 w 1128713"/>
              <a:gd name="connsiteY0" fmla="*/ 490537 h 490537"/>
              <a:gd name="connsiteX1" fmla="*/ 761999 w 1128713"/>
              <a:gd name="connsiteY1" fmla="*/ 90486 h 490537"/>
              <a:gd name="connsiteX2" fmla="*/ 738188 w 1128713"/>
              <a:gd name="connsiteY2" fmla="*/ 0 h 490537"/>
              <a:gd name="connsiteX3" fmla="*/ 1128713 w 1128713"/>
              <a:gd name="connsiteY3" fmla="*/ 245267 h 490537"/>
              <a:gd name="connsiteX4" fmla="*/ 828871 w 1128713"/>
              <a:gd name="connsiteY4" fmla="*/ 365297 h 490537"/>
              <a:gd name="connsiteX5" fmla="*/ 812006 w 1128713"/>
              <a:gd name="connsiteY5" fmla="*/ 290512 h 490537"/>
              <a:gd name="connsiteX6" fmla="*/ 0 w 1128713"/>
              <a:gd name="connsiteY6" fmla="*/ 490537 h 490537"/>
              <a:gd name="connsiteX0" fmla="*/ 0 w 1128713"/>
              <a:gd name="connsiteY0" fmla="*/ 490537 h 490537"/>
              <a:gd name="connsiteX1" fmla="*/ 761999 w 1128713"/>
              <a:gd name="connsiteY1" fmla="*/ 90486 h 490537"/>
              <a:gd name="connsiteX2" fmla="*/ 738188 w 1128713"/>
              <a:gd name="connsiteY2" fmla="*/ 0 h 490537"/>
              <a:gd name="connsiteX3" fmla="*/ 1128713 w 1128713"/>
              <a:gd name="connsiteY3" fmla="*/ 245267 h 490537"/>
              <a:gd name="connsiteX4" fmla="*/ 828871 w 1128713"/>
              <a:gd name="connsiteY4" fmla="*/ 365297 h 490537"/>
              <a:gd name="connsiteX5" fmla="*/ 812006 w 1128713"/>
              <a:gd name="connsiteY5" fmla="*/ 290512 h 490537"/>
              <a:gd name="connsiteX6" fmla="*/ 0 w 1128713"/>
              <a:gd name="connsiteY6" fmla="*/ 490537 h 49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8713" h="490537">
                <a:moveTo>
                  <a:pt x="0" y="490537"/>
                </a:moveTo>
                <a:cubicBezTo>
                  <a:pt x="111918" y="228600"/>
                  <a:pt x="459580" y="28573"/>
                  <a:pt x="761999" y="90486"/>
                </a:cubicBezTo>
                <a:lnTo>
                  <a:pt x="738188" y="0"/>
                </a:lnTo>
                <a:lnTo>
                  <a:pt x="1128713" y="245267"/>
                </a:lnTo>
                <a:lnTo>
                  <a:pt x="828871" y="365297"/>
                </a:lnTo>
                <a:lnTo>
                  <a:pt x="812006" y="290512"/>
                </a:lnTo>
                <a:cubicBezTo>
                  <a:pt x="716757" y="229393"/>
                  <a:pt x="261937" y="225424"/>
                  <a:pt x="0" y="490537"/>
                </a:cubicBezTo>
                <a:close/>
              </a:path>
            </a:pathLst>
          </a:custGeom>
          <a:gradFill flip="none" rotWithShape="1">
            <a:gsLst>
              <a:gs pos="2083">
                <a:srgbClr val="FFB13F">
                  <a:alpha val="0"/>
                </a:srgbClr>
              </a:gs>
              <a:gs pos="51000">
                <a:srgbClr val="FFB13F"/>
              </a:gs>
              <a:gs pos="100000">
                <a:srgbClr val="D63D00"/>
              </a:gs>
            </a:gsLst>
            <a:lin ang="0" scaled="1"/>
            <a:tileRect/>
          </a:gradFill>
          <a:ln w="3175">
            <a:noFill/>
          </a:ln>
          <a:effectLst>
            <a:outerShdw dist="50800" dir="5400000" sx="99000" sy="99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prstClr val="white"/>
                </a:solidFill>
              </a:rPr>
              <a:t>  </a:t>
            </a:r>
            <a:endParaRPr lang="ko-KR" altLang="en-US" dirty="0">
              <a:solidFill>
                <a:prstClr val="white"/>
              </a:solidFill>
            </a:endParaRPr>
          </a:p>
        </p:txBody>
      </p:sp>
      <p:pic>
        <p:nvPicPr>
          <p:cNvPr id="284" name="그림 28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695" y="5795621"/>
            <a:ext cx="515371" cy="667165"/>
          </a:xfrm>
          <a:prstGeom prst="rect">
            <a:avLst/>
          </a:prstGeom>
        </p:spPr>
      </p:pic>
      <p:pic>
        <p:nvPicPr>
          <p:cNvPr id="286" name="Picture 2" descr="C:\Users\hanpt\Desktop\보관폴더\Downloads\noun_134331_cc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4226"/>
          <a:stretch/>
        </p:blipFill>
        <p:spPr bwMode="auto">
          <a:xfrm>
            <a:off x="2195167" y="6204150"/>
            <a:ext cx="360041" cy="2586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9" name="TextBox 288"/>
          <p:cNvSpPr txBox="1"/>
          <p:nvPr/>
        </p:nvSpPr>
        <p:spPr>
          <a:xfrm>
            <a:off x="2928926" y="5668204"/>
            <a:ext cx="856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ln>
                  <a:solidFill>
                    <a:srgbClr val="FFFFFF">
                      <a:alpha val="0"/>
                    </a:srgbClr>
                  </a:solidFill>
                </a:ln>
                <a:latin typeface="+mj-ea"/>
                <a:ea typeface="+mj-ea"/>
              </a:rPr>
              <a:t>700</a:t>
            </a:r>
            <a:r>
              <a:rPr lang="ko-KR" altLang="en-US" sz="1400" b="1" dirty="0" smtClean="0">
                <a:ln>
                  <a:solidFill>
                    <a:srgbClr val="FFFFFF">
                      <a:alpha val="0"/>
                    </a:srgbClr>
                  </a:solidFill>
                </a:ln>
                <a:latin typeface="+mj-ea"/>
                <a:ea typeface="+mj-ea"/>
              </a:rPr>
              <a:t>개소</a:t>
            </a:r>
            <a:endParaRPr lang="ko-KR" altLang="en-US" sz="1400" b="1" dirty="0">
              <a:ln>
                <a:solidFill>
                  <a:srgbClr val="FFFFFF">
                    <a:alpha val="0"/>
                  </a:srgbClr>
                </a:solidFill>
              </a:ln>
              <a:latin typeface="+mj-ea"/>
              <a:ea typeface="+mj-ea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2010692" y="6439086"/>
            <a:ext cx="740908" cy="276999"/>
          </a:xfrm>
          <a:prstGeom prst="rect">
            <a:avLst/>
          </a:prstGeom>
        </p:spPr>
        <p:txBody>
          <a:bodyPr wrap="square" anchor="t" anchorCtr="0">
            <a:spAutoFit/>
          </a:bodyPr>
          <a:lstStyle/>
          <a:p>
            <a:pPr marL="180975" indent="-180975" algn="ctr">
              <a:spcBef>
                <a:spcPts val="600"/>
              </a:spcBef>
              <a:spcAft>
                <a:spcPts val="200"/>
              </a:spcAft>
              <a:defRPr/>
            </a:pPr>
            <a:r>
              <a:rPr lang="en-US" altLang="ko-KR" sz="1200" b="1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’14~’15</a:t>
            </a:r>
            <a:endParaRPr lang="ko-KR" altLang="en-US" sz="1200" b="1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93" name="그림 29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120" y="6023722"/>
            <a:ext cx="505778" cy="439064"/>
          </a:xfrm>
          <a:prstGeom prst="rect">
            <a:avLst/>
          </a:prstGeom>
        </p:spPr>
      </p:pic>
      <p:pic>
        <p:nvPicPr>
          <p:cNvPr id="297" name="그림 29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616" y="5627511"/>
            <a:ext cx="645232" cy="835275"/>
          </a:xfrm>
          <a:prstGeom prst="rect">
            <a:avLst/>
          </a:prstGeom>
        </p:spPr>
      </p:pic>
      <p:sp>
        <p:nvSpPr>
          <p:cNvPr id="301" name="자유형 300"/>
          <p:cNvSpPr/>
          <p:nvPr/>
        </p:nvSpPr>
        <p:spPr>
          <a:xfrm rot="20503947">
            <a:off x="5188951" y="5622501"/>
            <a:ext cx="864831" cy="329300"/>
          </a:xfrm>
          <a:custGeom>
            <a:avLst/>
            <a:gdLst>
              <a:gd name="connsiteX0" fmla="*/ 0 w 1038225"/>
              <a:gd name="connsiteY0" fmla="*/ 295275 h 390525"/>
              <a:gd name="connsiteX1" fmla="*/ 752475 w 1038225"/>
              <a:gd name="connsiteY1" fmla="*/ 133350 h 390525"/>
              <a:gd name="connsiteX2" fmla="*/ 733425 w 1038225"/>
              <a:gd name="connsiteY2" fmla="*/ 0 h 390525"/>
              <a:gd name="connsiteX3" fmla="*/ 1038225 w 1038225"/>
              <a:gd name="connsiteY3" fmla="*/ 76200 h 390525"/>
              <a:gd name="connsiteX4" fmla="*/ 866775 w 1038225"/>
              <a:gd name="connsiteY4" fmla="*/ 390525 h 390525"/>
              <a:gd name="connsiteX5" fmla="*/ 819150 w 1038225"/>
              <a:gd name="connsiteY5" fmla="*/ 266700 h 390525"/>
              <a:gd name="connsiteX6" fmla="*/ 0 w 1038225"/>
              <a:gd name="connsiteY6" fmla="*/ 295275 h 390525"/>
              <a:gd name="connsiteX0" fmla="*/ 0 w 1085850"/>
              <a:gd name="connsiteY0" fmla="*/ 295275 h 390525"/>
              <a:gd name="connsiteX1" fmla="*/ 752475 w 1085850"/>
              <a:gd name="connsiteY1" fmla="*/ 133350 h 390525"/>
              <a:gd name="connsiteX2" fmla="*/ 733425 w 1085850"/>
              <a:gd name="connsiteY2" fmla="*/ 0 h 390525"/>
              <a:gd name="connsiteX3" fmla="*/ 1085850 w 1085850"/>
              <a:gd name="connsiteY3" fmla="*/ 142875 h 390525"/>
              <a:gd name="connsiteX4" fmla="*/ 866775 w 1085850"/>
              <a:gd name="connsiteY4" fmla="*/ 390525 h 390525"/>
              <a:gd name="connsiteX5" fmla="*/ 819150 w 1085850"/>
              <a:gd name="connsiteY5" fmla="*/ 266700 h 390525"/>
              <a:gd name="connsiteX6" fmla="*/ 0 w 1085850"/>
              <a:gd name="connsiteY6" fmla="*/ 295275 h 390525"/>
              <a:gd name="connsiteX0" fmla="*/ 0 w 1085850"/>
              <a:gd name="connsiteY0" fmla="*/ 295275 h 390525"/>
              <a:gd name="connsiteX1" fmla="*/ 757237 w 1085850"/>
              <a:gd name="connsiteY1" fmla="*/ 102393 h 390525"/>
              <a:gd name="connsiteX2" fmla="*/ 733425 w 1085850"/>
              <a:gd name="connsiteY2" fmla="*/ 0 h 390525"/>
              <a:gd name="connsiteX3" fmla="*/ 1085850 w 1085850"/>
              <a:gd name="connsiteY3" fmla="*/ 142875 h 390525"/>
              <a:gd name="connsiteX4" fmla="*/ 866775 w 1085850"/>
              <a:gd name="connsiteY4" fmla="*/ 390525 h 390525"/>
              <a:gd name="connsiteX5" fmla="*/ 819150 w 1085850"/>
              <a:gd name="connsiteY5" fmla="*/ 266700 h 390525"/>
              <a:gd name="connsiteX6" fmla="*/ 0 w 1085850"/>
              <a:gd name="connsiteY6" fmla="*/ 295275 h 390525"/>
              <a:gd name="connsiteX0" fmla="*/ 0 w 1085850"/>
              <a:gd name="connsiteY0" fmla="*/ 295275 h 390525"/>
              <a:gd name="connsiteX1" fmla="*/ 757237 w 1085850"/>
              <a:gd name="connsiteY1" fmla="*/ 102393 h 390525"/>
              <a:gd name="connsiteX2" fmla="*/ 733425 w 1085850"/>
              <a:gd name="connsiteY2" fmla="*/ 0 h 390525"/>
              <a:gd name="connsiteX3" fmla="*/ 1085850 w 1085850"/>
              <a:gd name="connsiteY3" fmla="*/ 142875 h 390525"/>
              <a:gd name="connsiteX4" fmla="*/ 866775 w 1085850"/>
              <a:gd name="connsiteY4" fmla="*/ 390525 h 390525"/>
              <a:gd name="connsiteX5" fmla="*/ 819150 w 1085850"/>
              <a:gd name="connsiteY5" fmla="*/ 290513 h 390525"/>
              <a:gd name="connsiteX6" fmla="*/ 0 w 1085850"/>
              <a:gd name="connsiteY6" fmla="*/ 295275 h 390525"/>
              <a:gd name="connsiteX0" fmla="*/ 0 w 1085850"/>
              <a:gd name="connsiteY0" fmla="*/ 295275 h 390525"/>
              <a:gd name="connsiteX1" fmla="*/ 757237 w 1085850"/>
              <a:gd name="connsiteY1" fmla="*/ 102393 h 390525"/>
              <a:gd name="connsiteX2" fmla="*/ 733425 w 1085850"/>
              <a:gd name="connsiteY2" fmla="*/ 0 h 390525"/>
              <a:gd name="connsiteX3" fmla="*/ 1085850 w 1085850"/>
              <a:gd name="connsiteY3" fmla="*/ 142875 h 390525"/>
              <a:gd name="connsiteX4" fmla="*/ 866775 w 1085850"/>
              <a:gd name="connsiteY4" fmla="*/ 390525 h 390525"/>
              <a:gd name="connsiteX5" fmla="*/ 843159 w 1085850"/>
              <a:gd name="connsiteY5" fmla="*/ 384348 h 390525"/>
              <a:gd name="connsiteX6" fmla="*/ 819150 w 1085850"/>
              <a:gd name="connsiteY6" fmla="*/ 290513 h 390525"/>
              <a:gd name="connsiteX7" fmla="*/ 0 w 1085850"/>
              <a:gd name="connsiteY7" fmla="*/ 295275 h 390525"/>
              <a:gd name="connsiteX0" fmla="*/ 0 w 1116807"/>
              <a:gd name="connsiteY0" fmla="*/ 295275 h 390525"/>
              <a:gd name="connsiteX1" fmla="*/ 757237 w 1116807"/>
              <a:gd name="connsiteY1" fmla="*/ 102393 h 390525"/>
              <a:gd name="connsiteX2" fmla="*/ 733425 w 1116807"/>
              <a:gd name="connsiteY2" fmla="*/ 0 h 390525"/>
              <a:gd name="connsiteX3" fmla="*/ 1116807 w 1116807"/>
              <a:gd name="connsiteY3" fmla="*/ 159543 h 390525"/>
              <a:gd name="connsiteX4" fmla="*/ 866775 w 1116807"/>
              <a:gd name="connsiteY4" fmla="*/ 390525 h 390525"/>
              <a:gd name="connsiteX5" fmla="*/ 843159 w 1116807"/>
              <a:gd name="connsiteY5" fmla="*/ 384348 h 390525"/>
              <a:gd name="connsiteX6" fmla="*/ 819150 w 1116807"/>
              <a:gd name="connsiteY6" fmla="*/ 290513 h 390525"/>
              <a:gd name="connsiteX7" fmla="*/ 0 w 1116807"/>
              <a:gd name="connsiteY7" fmla="*/ 295275 h 390525"/>
              <a:gd name="connsiteX0" fmla="*/ 0 w 1116807"/>
              <a:gd name="connsiteY0" fmla="*/ 295275 h 390525"/>
              <a:gd name="connsiteX1" fmla="*/ 757237 w 1116807"/>
              <a:gd name="connsiteY1" fmla="*/ 102393 h 390525"/>
              <a:gd name="connsiteX2" fmla="*/ 733425 w 1116807"/>
              <a:gd name="connsiteY2" fmla="*/ 0 h 390525"/>
              <a:gd name="connsiteX3" fmla="*/ 1116807 w 1116807"/>
              <a:gd name="connsiteY3" fmla="*/ 159543 h 390525"/>
              <a:gd name="connsiteX4" fmla="*/ 866775 w 1116807"/>
              <a:gd name="connsiteY4" fmla="*/ 390525 h 390525"/>
              <a:gd name="connsiteX5" fmla="*/ 843159 w 1116807"/>
              <a:gd name="connsiteY5" fmla="*/ 384348 h 390525"/>
              <a:gd name="connsiteX6" fmla="*/ 814388 w 1116807"/>
              <a:gd name="connsiteY6" fmla="*/ 273844 h 390525"/>
              <a:gd name="connsiteX7" fmla="*/ 0 w 1116807"/>
              <a:gd name="connsiteY7" fmla="*/ 295275 h 390525"/>
              <a:gd name="connsiteX0" fmla="*/ 0 w 1116807"/>
              <a:gd name="connsiteY0" fmla="*/ 295275 h 384348"/>
              <a:gd name="connsiteX1" fmla="*/ 757237 w 1116807"/>
              <a:gd name="connsiteY1" fmla="*/ 102393 h 384348"/>
              <a:gd name="connsiteX2" fmla="*/ 733425 w 1116807"/>
              <a:gd name="connsiteY2" fmla="*/ 0 h 384348"/>
              <a:gd name="connsiteX3" fmla="*/ 1116807 w 1116807"/>
              <a:gd name="connsiteY3" fmla="*/ 159543 h 384348"/>
              <a:gd name="connsiteX4" fmla="*/ 843159 w 1116807"/>
              <a:gd name="connsiteY4" fmla="*/ 384348 h 384348"/>
              <a:gd name="connsiteX5" fmla="*/ 814388 w 1116807"/>
              <a:gd name="connsiteY5" fmla="*/ 273844 h 384348"/>
              <a:gd name="connsiteX6" fmla="*/ 0 w 1116807"/>
              <a:gd name="connsiteY6" fmla="*/ 295275 h 384348"/>
              <a:gd name="connsiteX0" fmla="*/ 0 w 1116807"/>
              <a:gd name="connsiteY0" fmla="*/ 295275 h 379585"/>
              <a:gd name="connsiteX1" fmla="*/ 757237 w 1116807"/>
              <a:gd name="connsiteY1" fmla="*/ 102393 h 379585"/>
              <a:gd name="connsiteX2" fmla="*/ 733425 w 1116807"/>
              <a:gd name="connsiteY2" fmla="*/ 0 h 379585"/>
              <a:gd name="connsiteX3" fmla="*/ 1116807 w 1116807"/>
              <a:gd name="connsiteY3" fmla="*/ 159543 h 379585"/>
              <a:gd name="connsiteX4" fmla="*/ 836015 w 1116807"/>
              <a:gd name="connsiteY4" fmla="*/ 379585 h 379585"/>
              <a:gd name="connsiteX5" fmla="*/ 814388 w 1116807"/>
              <a:gd name="connsiteY5" fmla="*/ 273844 h 379585"/>
              <a:gd name="connsiteX6" fmla="*/ 0 w 1116807"/>
              <a:gd name="connsiteY6" fmla="*/ 295275 h 379585"/>
              <a:gd name="connsiteX0" fmla="*/ 0 w 1116807"/>
              <a:gd name="connsiteY0" fmla="*/ 295275 h 379585"/>
              <a:gd name="connsiteX1" fmla="*/ 757237 w 1116807"/>
              <a:gd name="connsiteY1" fmla="*/ 102393 h 379585"/>
              <a:gd name="connsiteX2" fmla="*/ 733425 w 1116807"/>
              <a:gd name="connsiteY2" fmla="*/ 0 h 379585"/>
              <a:gd name="connsiteX3" fmla="*/ 1116807 w 1116807"/>
              <a:gd name="connsiteY3" fmla="*/ 159543 h 379585"/>
              <a:gd name="connsiteX4" fmla="*/ 836015 w 1116807"/>
              <a:gd name="connsiteY4" fmla="*/ 379585 h 379585"/>
              <a:gd name="connsiteX5" fmla="*/ 814388 w 1116807"/>
              <a:gd name="connsiteY5" fmla="*/ 273844 h 379585"/>
              <a:gd name="connsiteX6" fmla="*/ 0 w 1116807"/>
              <a:gd name="connsiteY6" fmla="*/ 295275 h 379585"/>
              <a:gd name="connsiteX0" fmla="*/ 0 w 1116807"/>
              <a:gd name="connsiteY0" fmla="*/ 295275 h 379585"/>
              <a:gd name="connsiteX1" fmla="*/ 757237 w 1116807"/>
              <a:gd name="connsiteY1" fmla="*/ 102393 h 379585"/>
              <a:gd name="connsiteX2" fmla="*/ 733425 w 1116807"/>
              <a:gd name="connsiteY2" fmla="*/ 0 h 379585"/>
              <a:gd name="connsiteX3" fmla="*/ 1116807 w 1116807"/>
              <a:gd name="connsiteY3" fmla="*/ 159543 h 379585"/>
              <a:gd name="connsiteX4" fmla="*/ 836015 w 1116807"/>
              <a:gd name="connsiteY4" fmla="*/ 379585 h 379585"/>
              <a:gd name="connsiteX5" fmla="*/ 814388 w 1116807"/>
              <a:gd name="connsiteY5" fmla="*/ 273844 h 379585"/>
              <a:gd name="connsiteX6" fmla="*/ 0 w 1116807"/>
              <a:gd name="connsiteY6" fmla="*/ 295275 h 379585"/>
              <a:gd name="connsiteX0" fmla="*/ 0 w 1109663"/>
              <a:gd name="connsiteY0" fmla="*/ 504825 h 504825"/>
              <a:gd name="connsiteX1" fmla="*/ 750093 w 1109663"/>
              <a:gd name="connsiteY1" fmla="*/ 102393 h 504825"/>
              <a:gd name="connsiteX2" fmla="*/ 726281 w 1109663"/>
              <a:gd name="connsiteY2" fmla="*/ 0 h 504825"/>
              <a:gd name="connsiteX3" fmla="*/ 1109663 w 1109663"/>
              <a:gd name="connsiteY3" fmla="*/ 159543 h 504825"/>
              <a:gd name="connsiteX4" fmla="*/ 828871 w 1109663"/>
              <a:gd name="connsiteY4" fmla="*/ 379585 h 504825"/>
              <a:gd name="connsiteX5" fmla="*/ 807244 w 1109663"/>
              <a:gd name="connsiteY5" fmla="*/ 273844 h 504825"/>
              <a:gd name="connsiteX6" fmla="*/ 0 w 1109663"/>
              <a:gd name="connsiteY6" fmla="*/ 504825 h 504825"/>
              <a:gd name="connsiteX0" fmla="*/ 0 w 1109663"/>
              <a:gd name="connsiteY0" fmla="*/ 504825 h 504825"/>
              <a:gd name="connsiteX1" fmla="*/ 750093 w 1109663"/>
              <a:gd name="connsiteY1" fmla="*/ 102393 h 504825"/>
              <a:gd name="connsiteX2" fmla="*/ 726281 w 1109663"/>
              <a:gd name="connsiteY2" fmla="*/ 0 h 504825"/>
              <a:gd name="connsiteX3" fmla="*/ 1109663 w 1109663"/>
              <a:gd name="connsiteY3" fmla="*/ 159543 h 504825"/>
              <a:gd name="connsiteX4" fmla="*/ 828871 w 1109663"/>
              <a:gd name="connsiteY4" fmla="*/ 379585 h 504825"/>
              <a:gd name="connsiteX5" fmla="*/ 807244 w 1109663"/>
              <a:gd name="connsiteY5" fmla="*/ 273844 h 504825"/>
              <a:gd name="connsiteX6" fmla="*/ 0 w 1109663"/>
              <a:gd name="connsiteY6" fmla="*/ 504825 h 504825"/>
              <a:gd name="connsiteX0" fmla="*/ 0 w 1109663"/>
              <a:gd name="connsiteY0" fmla="*/ 504825 h 504825"/>
              <a:gd name="connsiteX1" fmla="*/ 750093 w 1109663"/>
              <a:gd name="connsiteY1" fmla="*/ 102393 h 504825"/>
              <a:gd name="connsiteX2" fmla="*/ 726281 w 1109663"/>
              <a:gd name="connsiteY2" fmla="*/ 0 h 504825"/>
              <a:gd name="connsiteX3" fmla="*/ 1109663 w 1109663"/>
              <a:gd name="connsiteY3" fmla="*/ 159543 h 504825"/>
              <a:gd name="connsiteX4" fmla="*/ 828871 w 1109663"/>
              <a:gd name="connsiteY4" fmla="*/ 379585 h 504825"/>
              <a:gd name="connsiteX5" fmla="*/ 807244 w 1109663"/>
              <a:gd name="connsiteY5" fmla="*/ 273844 h 504825"/>
              <a:gd name="connsiteX6" fmla="*/ 0 w 1109663"/>
              <a:gd name="connsiteY6" fmla="*/ 504825 h 504825"/>
              <a:gd name="connsiteX0" fmla="*/ 0 w 1128713"/>
              <a:gd name="connsiteY0" fmla="*/ 504825 h 504825"/>
              <a:gd name="connsiteX1" fmla="*/ 750093 w 1128713"/>
              <a:gd name="connsiteY1" fmla="*/ 102393 h 504825"/>
              <a:gd name="connsiteX2" fmla="*/ 726281 w 1128713"/>
              <a:gd name="connsiteY2" fmla="*/ 0 h 504825"/>
              <a:gd name="connsiteX3" fmla="*/ 1128713 w 1128713"/>
              <a:gd name="connsiteY3" fmla="*/ 259555 h 504825"/>
              <a:gd name="connsiteX4" fmla="*/ 828871 w 1128713"/>
              <a:gd name="connsiteY4" fmla="*/ 379585 h 504825"/>
              <a:gd name="connsiteX5" fmla="*/ 807244 w 1128713"/>
              <a:gd name="connsiteY5" fmla="*/ 273844 h 504825"/>
              <a:gd name="connsiteX6" fmla="*/ 0 w 1128713"/>
              <a:gd name="connsiteY6" fmla="*/ 504825 h 504825"/>
              <a:gd name="connsiteX0" fmla="*/ 0 w 1128713"/>
              <a:gd name="connsiteY0" fmla="*/ 490537 h 490537"/>
              <a:gd name="connsiteX1" fmla="*/ 750093 w 1128713"/>
              <a:gd name="connsiteY1" fmla="*/ 88105 h 490537"/>
              <a:gd name="connsiteX2" fmla="*/ 738188 w 1128713"/>
              <a:gd name="connsiteY2" fmla="*/ 0 h 490537"/>
              <a:gd name="connsiteX3" fmla="*/ 1128713 w 1128713"/>
              <a:gd name="connsiteY3" fmla="*/ 245267 h 490537"/>
              <a:gd name="connsiteX4" fmla="*/ 828871 w 1128713"/>
              <a:gd name="connsiteY4" fmla="*/ 365297 h 490537"/>
              <a:gd name="connsiteX5" fmla="*/ 807244 w 1128713"/>
              <a:gd name="connsiteY5" fmla="*/ 259556 h 490537"/>
              <a:gd name="connsiteX6" fmla="*/ 0 w 1128713"/>
              <a:gd name="connsiteY6" fmla="*/ 490537 h 490537"/>
              <a:gd name="connsiteX0" fmla="*/ 0 w 1128713"/>
              <a:gd name="connsiteY0" fmla="*/ 490537 h 490537"/>
              <a:gd name="connsiteX1" fmla="*/ 750093 w 1128713"/>
              <a:gd name="connsiteY1" fmla="*/ 88105 h 490537"/>
              <a:gd name="connsiteX2" fmla="*/ 738188 w 1128713"/>
              <a:gd name="connsiteY2" fmla="*/ 0 h 490537"/>
              <a:gd name="connsiteX3" fmla="*/ 1128713 w 1128713"/>
              <a:gd name="connsiteY3" fmla="*/ 245267 h 490537"/>
              <a:gd name="connsiteX4" fmla="*/ 828871 w 1128713"/>
              <a:gd name="connsiteY4" fmla="*/ 365297 h 490537"/>
              <a:gd name="connsiteX5" fmla="*/ 812006 w 1128713"/>
              <a:gd name="connsiteY5" fmla="*/ 290512 h 490537"/>
              <a:gd name="connsiteX6" fmla="*/ 0 w 1128713"/>
              <a:gd name="connsiteY6" fmla="*/ 490537 h 490537"/>
              <a:gd name="connsiteX0" fmla="*/ 0 w 1128713"/>
              <a:gd name="connsiteY0" fmla="*/ 490537 h 490537"/>
              <a:gd name="connsiteX1" fmla="*/ 761999 w 1128713"/>
              <a:gd name="connsiteY1" fmla="*/ 90486 h 490537"/>
              <a:gd name="connsiteX2" fmla="*/ 738188 w 1128713"/>
              <a:gd name="connsiteY2" fmla="*/ 0 h 490537"/>
              <a:gd name="connsiteX3" fmla="*/ 1128713 w 1128713"/>
              <a:gd name="connsiteY3" fmla="*/ 245267 h 490537"/>
              <a:gd name="connsiteX4" fmla="*/ 828871 w 1128713"/>
              <a:gd name="connsiteY4" fmla="*/ 365297 h 490537"/>
              <a:gd name="connsiteX5" fmla="*/ 812006 w 1128713"/>
              <a:gd name="connsiteY5" fmla="*/ 290512 h 490537"/>
              <a:gd name="connsiteX6" fmla="*/ 0 w 1128713"/>
              <a:gd name="connsiteY6" fmla="*/ 490537 h 490537"/>
              <a:gd name="connsiteX0" fmla="*/ 0 w 1128713"/>
              <a:gd name="connsiteY0" fmla="*/ 490537 h 490537"/>
              <a:gd name="connsiteX1" fmla="*/ 761999 w 1128713"/>
              <a:gd name="connsiteY1" fmla="*/ 90486 h 490537"/>
              <a:gd name="connsiteX2" fmla="*/ 738188 w 1128713"/>
              <a:gd name="connsiteY2" fmla="*/ 0 h 490537"/>
              <a:gd name="connsiteX3" fmla="*/ 1128713 w 1128713"/>
              <a:gd name="connsiteY3" fmla="*/ 245267 h 490537"/>
              <a:gd name="connsiteX4" fmla="*/ 828871 w 1128713"/>
              <a:gd name="connsiteY4" fmla="*/ 365297 h 490537"/>
              <a:gd name="connsiteX5" fmla="*/ 812006 w 1128713"/>
              <a:gd name="connsiteY5" fmla="*/ 290512 h 490537"/>
              <a:gd name="connsiteX6" fmla="*/ 0 w 1128713"/>
              <a:gd name="connsiteY6" fmla="*/ 490537 h 490537"/>
              <a:gd name="connsiteX0" fmla="*/ 0 w 1128713"/>
              <a:gd name="connsiteY0" fmla="*/ 490537 h 490537"/>
              <a:gd name="connsiteX1" fmla="*/ 761999 w 1128713"/>
              <a:gd name="connsiteY1" fmla="*/ 90486 h 490537"/>
              <a:gd name="connsiteX2" fmla="*/ 738188 w 1128713"/>
              <a:gd name="connsiteY2" fmla="*/ 0 h 490537"/>
              <a:gd name="connsiteX3" fmla="*/ 1128713 w 1128713"/>
              <a:gd name="connsiteY3" fmla="*/ 245267 h 490537"/>
              <a:gd name="connsiteX4" fmla="*/ 828871 w 1128713"/>
              <a:gd name="connsiteY4" fmla="*/ 365297 h 490537"/>
              <a:gd name="connsiteX5" fmla="*/ 812006 w 1128713"/>
              <a:gd name="connsiteY5" fmla="*/ 290512 h 490537"/>
              <a:gd name="connsiteX6" fmla="*/ 0 w 1128713"/>
              <a:gd name="connsiteY6" fmla="*/ 490537 h 490537"/>
              <a:gd name="connsiteX0" fmla="*/ 0 w 1128713"/>
              <a:gd name="connsiteY0" fmla="*/ 490537 h 490537"/>
              <a:gd name="connsiteX1" fmla="*/ 761999 w 1128713"/>
              <a:gd name="connsiteY1" fmla="*/ 90486 h 490537"/>
              <a:gd name="connsiteX2" fmla="*/ 738188 w 1128713"/>
              <a:gd name="connsiteY2" fmla="*/ 0 h 490537"/>
              <a:gd name="connsiteX3" fmla="*/ 1128713 w 1128713"/>
              <a:gd name="connsiteY3" fmla="*/ 245267 h 490537"/>
              <a:gd name="connsiteX4" fmla="*/ 828871 w 1128713"/>
              <a:gd name="connsiteY4" fmla="*/ 365297 h 490537"/>
              <a:gd name="connsiteX5" fmla="*/ 812006 w 1128713"/>
              <a:gd name="connsiteY5" fmla="*/ 290512 h 490537"/>
              <a:gd name="connsiteX6" fmla="*/ 0 w 1128713"/>
              <a:gd name="connsiteY6" fmla="*/ 490537 h 490537"/>
              <a:gd name="connsiteX0" fmla="*/ 0 w 1128713"/>
              <a:gd name="connsiteY0" fmla="*/ 490537 h 490537"/>
              <a:gd name="connsiteX1" fmla="*/ 761999 w 1128713"/>
              <a:gd name="connsiteY1" fmla="*/ 90486 h 490537"/>
              <a:gd name="connsiteX2" fmla="*/ 738188 w 1128713"/>
              <a:gd name="connsiteY2" fmla="*/ 0 h 490537"/>
              <a:gd name="connsiteX3" fmla="*/ 1128713 w 1128713"/>
              <a:gd name="connsiteY3" fmla="*/ 245267 h 490537"/>
              <a:gd name="connsiteX4" fmla="*/ 828871 w 1128713"/>
              <a:gd name="connsiteY4" fmla="*/ 365297 h 490537"/>
              <a:gd name="connsiteX5" fmla="*/ 812006 w 1128713"/>
              <a:gd name="connsiteY5" fmla="*/ 290512 h 490537"/>
              <a:gd name="connsiteX6" fmla="*/ 0 w 1128713"/>
              <a:gd name="connsiteY6" fmla="*/ 490537 h 490537"/>
              <a:gd name="connsiteX0" fmla="*/ 0 w 1128713"/>
              <a:gd name="connsiteY0" fmla="*/ 490537 h 490537"/>
              <a:gd name="connsiteX1" fmla="*/ 761999 w 1128713"/>
              <a:gd name="connsiteY1" fmla="*/ 90486 h 490537"/>
              <a:gd name="connsiteX2" fmla="*/ 738188 w 1128713"/>
              <a:gd name="connsiteY2" fmla="*/ 0 h 490537"/>
              <a:gd name="connsiteX3" fmla="*/ 1128713 w 1128713"/>
              <a:gd name="connsiteY3" fmla="*/ 245267 h 490537"/>
              <a:gd name="connsiteX4" fmla="*/ 828871 w 1128713"/>
              <a:gd name="connsiteY4" fmla="*/ 365297 h 490537"/>
              <a:gd name="connsiteX5" fmla="*/ 812006 w 1128713"/>
              <a:gd name="connsiteY5" fmla="*/ 290512 h 490537"/>
              <a:gd name="connsiteX6" fmla="*/ 0 w 1128713"/>
              <a:gd name="connsiteY6" fmla="*/ 490537 h 490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8713" h="490537">
                <a:moveTo>
                  <a:pt x="0" y="490537"/>
                </a:moveTo>
                <a:cubicBezTo>
                  <a:pt x="111918" y="228600"/>
                  <a:pt x="459580" y="28573"/>
                  <a:pt x="761999" y="90486"/>
                </a:cubicBezTo>
                <a:lnTo>
                  <a:pt x="738188" y="0"/>
                </a:lnTo>
                <a:lnTo>
                  <a:pt x="1128713" y="245267"/>
                </a:lnTo>
                <a:lnTo>
                  <a:pt x="828871" y="365297"/>
                </a:lnTo>
                <a:lnTo>
                  <a:pt x="812006" y="290512"/>
                </a:lnTo>
                <a:cubicBezTo>
                  <a:pt x="716757" y="229393"/>
                  <a:pt x="261937" y="225424"/>
                  <a:pt x="0" y="490537"/>
                </a:cubicBezTo>
                <a:close/>
              </a:path>
            </a:pathLst>
          </a:custGeom>
          <a:gradFill flip="none" rotWithShape="1">
            <a:gsLst>
              <a:gs pos="2083">
                <a:srgbClr val="FFB13F">
                  <a:alpha val="0"/>
                </a:srgbClr>
              </a:gs>
              <a:gs pos="51000">
                <a:srgbClr val="FFB13F"/>
              </a:gs>
              <a:gs pos="100000">
                <a:srgbClr val="D63D00"/>
              </a:gs>
            </a:gsLst>
            <a:lin ang="0" scaled="1"/>
            <a:tileRect/>
          </a:gradFill>
          <a:ln w="3175">
            <a:noFill/>
          </a:ln>
          <a:effectLst>
            <a:outerShdw dist="50800" dir="5400000" sx="99000" sy="99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prstClr val="white"/>
                </a:solidFill>
              </a:rPr>
              <a:t>  </a:t>
            </a:r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5936024" y="5214950"/>
            <a:ext cx="11240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3,496</a:t>
            </a:r>
            <a:r>
              <a:rPr lang="ko-KR" altLang="en-US" sz="1600" b="1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개소</a:t>
            </a:r>
            <a:endParaRPr lang="ko-KR" altLang="en-US" sz="1600" b="1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6377088" y="6439086"/>
            <a:ext cx="407484" cy="276999"/>
          </a:xfrm>
          <a:prstGeom prst="rect">
            <a:avLst/>
          </a:prstGeom>
        </p:spPr>
        <p:txBody>
          <a:bodyPr wrap="square" anchor="t" anchorCtr="0">
            <a:spAutoFit/>
          </a:bodyPr>
          <a:lstStyle/>
          <a:p>
            <a:pPr marL="180975" indent="-180975" algn="ctr">
              <a:spcBef>
                <a:spcPts val="600"/>
              </a:spcBef>
              <a:spcAft>
                <a:spcPts val="200"/>
              </a:spcAft>
              <a:defRPr/>
            </a:pPr>
            <a:r>
              <a:rPr lang="en-US" altLang="ko-KR" sz="1200" b="1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chemeClr val="bg1"/>
                </a:solidFill>
                <a:latin typeface="+mn-ea"/>
              </a:rPr>
              <a:t>’18</a:t>
            </a:r>
            <a:endParaRPr lang="ko-KR" altLang="en-US" sz="1200" b="1" dirty="0">
              <a:ln>
                <a:solidFill>
                  <a:srgbClr val="FFFFFF">
                    <a:alpha val="0"/>
                  </a:srgbClr>
                </a:solidFill>
              </a:ln>
              <a:solidFill>
                <a:schemeClr val="bg1"/>
              </a:solidFill>
              <a:latin typeface="+mn-ea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549276" y="2821871"/>
            <a:ext cx="8380442" cy="605294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defPPr>
              <a:defRPr lang="ko-KR"/>
            </a:defPPr>
            <a:lvl1pPr marL="88900" indent="-88900" latinLnBrk="0">
              <a:spcBef>
                <a:spcPts val="400"/>
              </a:spcBef>
              <a:buFont typeface="Arial" panose="020B0604020202020204" pitchFamily="34" charset="0"/>
              <a:buChar char="•"/>
              <a:defRPr sz="1400" b="1">
                <a:gradFill>
                  <a:gsLst>
                    <a:gs pos="0">
                      <a:srgbClr val="002060"/>
                    </a:gs>
                    <a:gs pos="100000">
                      <a:srgbClr val="00206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pPr marL="180975" indent="-180975" fontAlgn="base" latinLnBrk="1">
              <a:buBlip>
                <a:blip r:embed="rId9"/>
              </a:buBlip>
            </a:pPr>
            <a:r>
              <a:rPr lang="ko-KR" altLang="en-US" sz="1500" spc="-80" dirty="0" err="1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읍면동</a:t>
            </a:r>
            <a:r>
              <a:rPr lang="ko-KR" altLang="en-US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 주민센터에 방문상담</a:t>
            </a:r>
            <a:r>
              <a:rPr lang="en-US" altLang="ko-KR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․</a:t>
            </a:r>
            <a:r>
              <a:rPr lang="ko-KR" altLang="en-US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사례관리 등 담당하여 맞춤형 복지 구현을 전담하는 </a:t>
            </a:r>
            <a:r>
              <a:rPr lang="en-US" altLang="ko-KR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 </a:t>
            </a:r>
          </a:p>
          <a:p>
            <a:pPr marL="0" indent="0" fontAlgn="base" latinLnBrk="1">
              <a:buNone/>
            </a:pPr>
            <a:r>
              <a:rPr lang="en-US" altLang="ko-KR" sz="1500" spc="-80" dirty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 </a:t>
            </a:r>
            <a:r>
              <a:rPr lang="en-US" altLang="ko-KR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  </a:t>
            </a:r>
            <a:r>
              <a:rPr lang="ko-KR" altLang="en-US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맞춤형 </a:t>
            </a:r>
            <a:r>
              <a:rPr lang="ko-KR" altLang="en-US" sz="1500" spc="-80" dirty="0" err="1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복지팀을</a:t>
            </a:r>
            <a:r>
              <a:rPr lang="ko-KR" altLang="en-US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 설치하여 국민의 복지체감도를 높이는 통합서비스 제공</a:t>
            </a:r>
            <a:endParaRPr lang="ko-KR" altLang="en-US" sz="1500" spc="-80" dirty="0">
              <a:ln>
                <a:solidFill>
                  <a:srgbClr val="FFFFFF">
                    <a:alpha val="0"/>
                  </a:srgbClr>
                </a:solidFill>
              </a:ln>
              <a:solidFill>
                <a:srgbClr val="0070C0"/>
              </a:solidFill>
              <a:latin typeface="+mj-ea"/>
              <a:ea typeface="+mj-ea"/>
            </a:endParaRPr>
          </a:p>
        </p:txBody>
      </p:sp>
      <p:pic>
        <p:nvPicPr>
          <p:cNvPr id="321" name="Picture 2" descr="E:\개인자료실\001_바_아이콘_소스\000001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2120822"/>
            <a:ext cx="7887486" cy="2682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그룹 327"/>
          <p:cNvGrpSpPr/>
          <p:nvPr/>
        </p:nvGrpSpPr>
        <p:grpSpPr>
          <a:xfrm>
            <a:off x="408813" y="2337194"/>
            <a:ext cx="1425600" cy="397914"/>
            <a:chOff x="408813" y="192771"/>
            <a:chExt cx="1425600" cy="403200"/>
          </a:xfrm>
        </p:grpSpPr>
        <p:sp>
          <p:nvSpPr>
            <p:cNvPr id="329" name="모서리가 둥근 직사각형 328"/>
            <p:cNvSpPr/>
            <p:nvPr/>
          </p:nvSpPr>
          <p:spPr>
            <a:xfrm>
              <a:off x="408813" y="192771"/>
              <a:ext cx="1425600" cy="403200"/>
            </a:xfrm>
            <a:prstGeom prst="roundRect">
              <a:avLst>
                <a:gd name="adj" fmla="val 50000"/>
              </a:avLst>
            </a:prstGeom>
            <a:pattFill prst="wdDnDiag">
              <a:fgClr>
                <a:srgbClr val="1A7FC6"/>
              </a:fgClr>
              <a:bgClr>
                <a:srgbClr val="0070C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schemeClr val="lt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30" name="모서리가 둥근 직사각형 329"/>
            <p:cNvSpPr/>
            <p:nvPr/>
          </p:nvSpPr>
          <p:spPr>
            <a:xfrm>
              <a:off x="493803" y="211821"/>
              <a:ext cx="1255622" cy="20702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>
                    <a:alpha val="40000"/>
                  </a:schemeClr>
                </a:gs>
                <a:gs pos="50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1" name="TextBox 330"/>
            <p:cNvSpPr txBox="1"/>
            <p:nvPr/>
          </p:nvSpPr>
          <p:spPr>
            <a:xfrm>
              <a:off x="556678" y="239134"/>
              <a:ext cx="1165104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ko-KR"/>
              </a:defPPr>
              <a:lvl1pPr algn="ctr" fontAlgn="base" latinLnBrk="0">
                <a:defRPr sz="1200" b="1" spc="-9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8A6A3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defRPr>
              </a:lvl1pPr>
            </a:lstStyle>
            <a:p>
              <a:pPr marL="139700" indent="-139700">
                <a:spcBef>
                  <a:spcPts val="1100"/>
                </a:spcBef>
                <a:buClr>
                  <a:srgbClr val="3E3F7A"/>
                </a:buClr>
              </a:pPr>
              <a:r>
                <a:rPr lang="ko-KR" altLang="en-US" sz="1800" kern="0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주요내용</a:t>
              </a:r>
            </a:p>
          </p:txBody>
        </p:sp>
      </p:grpSp>
      <p:sp>
        <p:nvSpPr>
          <p:cNvPr id="333" name="TextBox 332"/>
          <p:cNvSpPr txBox="1"/>
          <p:nvPr/>
        </p:nvSpPr>
        <p:spPr>
          <a:xfrm>
            <a:off x="787758" y="3421449"/>
            <a:ext cx="7705214" cy="101566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defPPr>
              <a:defRPr lang="ko-KR"/>
            </a:defPPr>
            <a:lvl1pPr marL="88900" indent="-88900" latinLnBrk="0">
              <a:spcBef>
                <a:spcPts val="400"/>
              </a:spcBef>
              <a:buFont typeface="Arial" panose="020B0604020202020204" pitchFamily="34" charset="0"/>
              <a:buChar char="•"/>
              <a:defRPr sz="1400" b="1">
                <a:gradFill>
                  <a:gsLst>
                    <a:gs pos="0">
                      <a:srgbClr val="002060"/>
                    </a:gs>
                    <a:gs pos="100000">
                      <a:srgbClr val="00206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pPr marL="0" lvl="0" indent="0" fontAlgn="base" latinLnBrk="1">
              <a:spcBef>
                <a:spcPts val="0"/>
              </a:spcBef>
              <a:buNone/>
            </a:pP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 - (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찾아가는 서비스</a:t>
            </a: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)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 노인</a:t>
            </a: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․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장애인 등 거동불편 대상 집중 방문</a:t>
            </a: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․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상담</a:t>
            </a: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, 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취약계층 방문</a:t>
            </a: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․ 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유선확인 모니터링</a:t>
            </a:r>
            <a:endParaRPr lang="en-US" altLang="ko-KR" sz="120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  <a:ea typeface="+mn-ea"/>
            </a:endParaRPr>
          </a:p>
          <a:p>
            <a:pPr marL="0" lvl="0" indent="0" fontAlgn="base" latinLnBrk="1">
              <a:spcBef>
                <a:spcPts val="0"/>
              </a:spcBef>
              <a:buNone/>
            </a:pP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 - (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통합서비스 지원</a:t>
            </a: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) </a:t>
            </a:r>
            <a:r>
              <a:rPr lang="ko-KR" altLang="en-US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대상자별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 욕구에 기반하여 다양한 서비스를 맞춤형으로 제공</a:t>
            </a: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,            </a:t>
            </a:r>
          </a:p>
          <a:p>
            <a:pPr marL="0" lvl="0" indent="0" fontAlgn="base" latinLnBrk="1">
              <a:spcBef>
                <a:spcPts val="0"/>
              </a:spcBef>
              <a:buNone/>
            </a:pP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                               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개인별 서비스 지원계획 수립</a:t>
            </a: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․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연계 활성화</a:t>
            </a:r>
          </a:p>
          <a:p>
            <a:pPr marL="0" lvl="0" indent="0" fontAlgn="base" latinLnBrk="1">
              <a:spcBef>
                <a:spcPts val="0"/>
              </a:spcBef>
              <a:buNone/>
            </a:pP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 - (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민간조직</a:t>
            </a: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․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자원 활용</a:t>
            </a: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)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 </a:t>
            </a:r>
            <a:r>
              <a:rPr lang="ko-KR" altLang="en-US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복지통</a:t>
            </a: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(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이</a:t>
            </a: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)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장 및 지역사회보장협의체 활용 지원대상</a:t>
            </a: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․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자원 발굴 확대</a:t>
            </a: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. </a:t>
            </a:r>
          </a:p>
          <a:p>
            <a:pPr marL="0" lvl="0" indent="0" fontAlgn="base" latinLnBrk="1">
              <a:spcBef>
                <a:spcPts val="0"/>
              </a:spcBef>
              <a:buNone/>
            </a:pP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                               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</a:rPr>
              <a:t>민간기관과 정기적 사례회의 등 협력 강화</a:t>
            </a:r>
            <a:endParaRPr lang="ko-KR" altLang="en-US" sz="1600" spc="-80" dirty="0">
              <a:ln>
                <a:solidFill>
                  <a:srgbClr val="FFFFFF">
                    <a:alpha val="0"/>
                  </a:srgbClr>
                </a:solidFill>
              </a:ln>
              <a:solidFill>
                <a:srgbClr val="0070C0"/>
              </a:solidFill>
              <a:latin typeface="+mn-ea"/>
              <a:ea typeface="+mn-ea"/>
            </a:endParaRPr>
          </a:p>
        </p:txBody>
      </p:sp>
      <p:sp>
        <p:nvSpPr>
          <p:cNvPr id="334" name="TextBox 333"/>
          <p:cNvSpPr txBox="1"/>
          <p:nvPr/>
        </p:nvSpPr>
        <p:spPr>
          <a:xfrm>
            <a:off x="549276" y="4407882"/>
            <a:ext cx="8166127" cy="605294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defPPr>
              <a:defRPr lang="ko-KR"/>
            </a:defPPr>
            <a:lvl1pPr marL="88900" indent="-88900" latinLnBrk="0">
              <a:spcBef>
                <a:spcPts val="400"/>
              </a:spcBef>
              <a:buFont typeface="Arial" panose="020B0604020202020204" pitchFamily="34" charset="0"/>
              <a:buChar char="•"/>
              <a:defRPr sz="1400" b="1">
                <a:gradFill>
                  <a:gsLst>
                    <a:gs pos="0">
                      <a:srgbClr val="002060"/>
                    </a:gs>
                    <a:gs pos="100000">
                      <a:srgbClr val="002060"/>
                    </a:gs>
                  </a:gsLst>
                  <a:lin ang="5400000" scaled="0"/>
                </a:gra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pPr marL="180975" indent="-180975" fontAlgn="base" latinLnBrk="1">
              <a:buBlip>
                <a:blip r:embed="rId9"/>
              </a:buBlip>
            </a:pPr>
            <a:r>
              <a:rPr lang="ko-KR" altLang="en-US" sz="1500" spc="-80" dirty="0" err="1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읍면동</a:t>
            </a:r>
            <a:r>
              <a:rPr lang="ko-KR" altLang="en-US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 복지허브화 추진 지역에 </a:t>
            </a:r>
            <a:r>
              <a:rPr lang="ko-KR" altLang="en-US" sz="1500" spc="-80" dirty="0" err="1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읍면동</a:t>
            </a:r>
            <a:r>
              <a:rPr lang="ko-KR" altLang="en-US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 사례관리사업비 지원</a:t>
            </a:r>
            <a:r>
              <a:rPr lang="en-US" altLang="ko-KR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(700</a:t>
            </a:r>
            <a:r>
              <a:rPr lang="ko-KR" altLang="en-US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개소</a:t>
            </a:r>
            <a:r>
              <a:rPr lang="en-US" altLang="ko-KR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, 600</a:t>
            </a:r>
            <a:r>
              <a:rPr lang="ko-KR" altLang="en-US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만원 지원</a:t>
            </a:r>
            <a:r>
              <a:rPr lang="en-US" altLang="ko-KR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)</a:t>
            </a:r>
          </a:p>
          <a:p>
            <a:pPr marL="180975" indent="-180975" fontAlgn="base" latinLnBrk="1">
              <a:buBlip>
                <a:blip r:embed="rId9"/>
              </a:buBlip>
            </a:pPr>
            <a:r>
              <a:rPr lang="ko-KR" altLang="en-US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성공 노하우 확산을 위한 선도지역을 선정 </a:t>
            </a:r>
            <a:r>
              <a:rPr lang="ko-KR" altLang="en-US" sz="1500" spc="-80" dirty="0" err="1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타지역</a:t>
            </a:r>
            <a:r>
              <a:rPr lang="ko-KR" altLang="en-US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 벤치마킹 기회 제공</a:t>
            </a:r>
            <a:r>
              <a:rPr lang="en-US" altLang="ko-KR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(30</a:t>
            </a:r>
            <a:r>
              <a:rPr lang="ko-KR" altLang="en-US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개소</a:t>
            </a:r>
            <a:r>
              <a:rPr lang="en-US" altLang="ko-KR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,  2,000</a:t>
            </a:r>
            <a:r>
              <a:rPr lang="ko-KR" altLang="en-US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만원 지원</a:t>
            </a:r>
            <a:r>
              <a:rPr lang="en-US" altLang="ko-KR" sz="1500" spc="-80" dirty="0" smtClean="0">
                <a:ln>
                  <a:solidFill>
                    <a:srgbClr val="FFFFFF">
                      <a:alpha val="0"/>
                    </a:srgbClr>
                  </a:solidFill>
                </a:ln>
                <a:solidFill>
                  <a:srgbClr val="0070C0"/>
                </a:solidFill>
                <a:latin typeface="+mj-ea"/>
                <a:ea typeface="+mj-ea"/>
              </a:rPr>
              <a:t>)</a:t>
            </a:r>
          </a:p>
        </p:txBody>
      </p:sp>
      <p:grpSp>
        <p:nvGrpSpPr>
          <p:cNvPr id="7" name="그룹 334"/>
          <p:cNvGrpSpPr/>
          <p:nvPr/>
        </p:nvGrpSpPr>
        <p:grpSpPr>
          <a:xfrm>
            <a:off x="408813" y="5146654"/>
            <a:ext cx="1425600" cy="397914"/>
            <a:chOff x="408813" y="192771"/>
            <a:chExt cx="1425600" cy="403200"/>
          </a:xfrm>
        </p:grpSpPr>
        <p:sp>
          <p:nvSpPr>
            <p:cNvPr id="336" name="모서리가 둥근 직사각형 335"/>
            <p:cNvSpPr/>
            <p:nvPr/>
          </p:nvSpPr>
          <p:spPr>
            <a:xfrm>
              <a:off x="408813" y="192771"/>
              <a:ext cx="1425600" cy="403200"/>
            </a:xfrm>
            <a:prstGeom prst="roundRect">
              <a:avLst>
                <a:gd name="adj" fmla="val 50000"/>
              </a:avLst>
            </a:prstGeom>
            <a:pattFill prst="wdDnDiag">
              <a:fgClr>
                <a:srgbClr val="1A7FC6"/>
              </a:fgClr>
              <a:bgClr>
                <a:srgbClr val="0070C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solidFill>
                  <a:schemeClr val="lt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37" name="모서리가 둥근 직사각형 336"/>
            <p:cNvSpPr/>
            <p:nvPr/>
          </p:nvSpPr>
          <p:spPr>
            <a:xfrm>
              <a:off x="493803" y="211821"/>
              <a:ext cx="1255622" cy="20702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>
                    <a:alpha val="40000"/>
                  </a:schemeClr>
                </a:gs>
                <a:gs pos="50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8" name="TextBox 337"/>
            <p:cNvSpPr txBox="1"/>
            <p:nvPr/>
          </p:nvSpPr>
          <p:spPr>
            <a:xfrm>
              <a:off x="556678" y="239134"/>
              <a:ext cx="1165104" cy="28067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ko-KR"/>
              </a:defPPr>
              <a:lvl1pPr algn="ctr" fontAlgn="base" latinLnBrk="0">
                <a:defRPr sz="1200" b="1" spc="-9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rgbClr val="28A6A3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defRPr>
              </a:lvl1pPr>
            </a:lstStyle>
            <a:p>
              <a:pPr marL="139700" indent="-139700">
                <a:spcBef>
                  <a:spcPts val="1100"/>
                </a:spcBef>
                <a:buClr>
                  <a:srgbClr val="3E3F7A"/>
                </a:buClr>
              </a:pPr>
              <a:r>
                <a:rPr lang="ko-KR" altLang="en-US" sz="1800" kern="0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추진일정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48457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모서리가 둥근 직사각형 8"/>
          <p:cNvSpPr/>
          <p:nvPr/>
        </p:nvSpPr>
        <p:spPr>
          <a:xfrm>
            <a:off x="407167" y="1427645"/>
            <a:ext cx="8341297" cy="5024239"/>
          </a:xfrm>
          <a:prstGeom prst="roundRect">
            <a:avLst>
              <a:gd name="adj" fmla="val 0"/>
            </a:avLst>
          </a:prstGeom>
          <a:solidFill>
            <a:schemeClr val="bg1">
              <a:alpha val="87000"/>
            </a:schemeClr>
          </a:solidFill>
          <a:ln w="3175">
            <a:solidFill>
              <a:schemeClr val="bg1">
                <a:lumMod val="75000"/>
              </a:schemeClr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Arial" panose="020B0604020202020204" pitchFamily="34" charset="0"/>
              </a:rPr>
              <a:t>구</a:t>
            </a:r>
            <a:endParaRPr lang="ko-KR" altLang="en-US" b="1" dirty="0">
              <a:latin typeface="HY견고딕" panose="02030600000101010101" pitchFamily="18" charset="-127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grpSp>
        <p:nvGrpSpPr>
          <p:cNvPr id="2" name="그룹 32"/>
          <p:cNvGrpSpPr/>
          <p:nvPr/>
        </p:nvGrpSpPr>
        <p:grpSpPr>
          <a:xfrm>
            <a:off x="2817280" y="1196752"/>
            <a:ext cx="3325734" cy="498654"/>
            <a:chOff x="428587" y="2084343"/>
            <a:chExt cx="4238661" cy="499003"/>
          </a:xfrm>
        </p:grpSpPr>
        <p:grpSp>
          <p:nvGrpSpPr>
            <p:cNvPr id="4" name="그룹 50"/>
            <p:cNvGrpSpPr/>
            <p:nvPr/>
          </p:nvGrpSpPr>
          <p:grpSpPr>
            <a:xfrm>
              <a:off x="674921" y="2084343"/>
              <a:ext cx="3707614" cy="499003"/>
              <a:chOff x="4859748" y="1510451"/>
              <a:chExt cx="3567143" cy="499003"/>
            </a:xfrm>
          </p:grpSpPr>
          <p:grpSp>
            <p:nvGrpSpPr>
              <p:cNvPr id="6" name="그룹 74"/>
              <p:cNvGrpSpPr/>
              <p:nvPr/>
            </p:nvGrpSpPr>
            <p:grpSpPr>
              <a:xfrm>
                <a:off x="4954465" y="1510451"/>
                <a:ext cx="3378020" cy="499003"/>
                <a:chOff x="414506" y="1609914"/>
                <a:chExt cx="4076521" cy="525012"/>
              </a:xfrm>
            </p:grpSpPr>
            <p:grpSp>
              <p:nvGrpSpPr>
                <p:cNvPr id="7" name="그룹 77"/>
                <p:cNvGrpSpPr/>
                <p:nvPr/>
              </p:nvGrpSpPr>
              <p:grpSpPr>
                <a:xfrm>
                  <a:off x="414506" y="1609914"/>
                  <a:ext cx="4076521" cy="525012"/>
                  <a:chOff x="385920" y="1609914"/>
                  <a:chExt cx="3753079" cy="525012"/>
                </a:xfrm>
              </p:grpSpPr>
              <p:grpSp>
                <p:nvGrpSpPr>
                  <p:cNvPr id="8" name="그룹 81"/>
                  <p:cNvGrpSpPr/>
                  <p:nvPr/>
                </p:nvGrpSpPr>
                <p:grpSpPr>
                  <a:xfrm>
                    <a:off x="385920" y="1609914"/>
                    <a:ext cx="3753079" cy="525012"/>
                    <a:chOff x="1369314" y="5848260"/>
                    <a:chExt cx="4946074" cy="557387"/>
                  </a:xfrm>
                </p:grpSpPr>
                <p:sp>
                  <p:nvSpPr>
                    <p:cNvPr id="58" name="모서리가 둥근 직사각형 57"/>
                    <p:cNvSpPr/>
                    <p:nvPr/>
                  </p:nvSpPr>
                  <p:spPr>
                    <a:xfrm>
                      <a:off x="1369314" y="5848260"/>
                      <a:ext cx="4946074" cy="557387"/>
                    </a:xfrm>
                    <a:prstGeom prst="roundRect">
                      <a:avLst>
                        <a:gd name="adj" fmla="val 9563"/>
                      </a:avLst>
                    </a:prstGeom>
                    <a:solidFill>
                      <a:schemeClr val="bg1"/>
                    </a:solidFill>
                    <a:ln w="6350" cap="flat" cmpd="sng" algn="ctr">
                      <a:solidFill>
                        <a:srgbClr val="AFBECA">
                          <a:lumMod val="60000"/>
                          <a:lumOff val="4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latinLnBrk="0">
                        <a:defRPr/>
                      </a:pPr>
                      <a:endParaRPr lang="ko-KR" altLang="en-US" kern="0" dirty="0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59" name="모서리가 둥근 직사각형 58"/>
                    <p:cNvSpPr/>
                    <p:nvPr/>
                  </p:nvSpPr>
                  <p:spPr>
                    <a:xfrm>
                      <a:off x="1397353" y="5867663"/>
                      <a:ext cx="4888921" cy="482271"/>
                    </a:xfrm>
                    <a:prstGeom prst="roundRect">
                      <a:avLst>
                        <a:gd name="adj" fmla="val 9648"/>
                      </a:avLst>
                    </a:prstGeom>
                    <a:solidFill>
                      <a:schemeClr val="accent3">
                        <a:lumMod val="75000"/>
                      </a:schemeClr>
                    </a:solidFill>
                    <a:ln w="6350" cap="flat" cmpd="sng" algn="ctr">
                      <a:solidFill>
                        <a:srgbClr val="FFFFFF"/>
                      </a:solidFill>
                      <a:prstDash val="solid"/>
                    </a:ln>
                    <a:effectLst>
                      <a:innerShdw blurRad="63500" dist="12700" dir="16200000">
                        <a:prstClr val="black">
                          <a:alpha val="50000"/>
                        </a:prstClr>
                      </a:innerShdw>
                    </a:effectLst>
                  </p:spPr>
                  <p:txBody>
                    <a:bodyPr rtlCol="0" anchor="ctr"/>
                    <a:lstStyle/>
                    <a:p>
                      <a:pPr algn="ctr" latinLnBrk="0">
                        <a:defRPr/>
                      </a:pPr>
                      <a:endParaRPr lang="ko-KR" altLang="en-US" kern="0" dirty="0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55" name="Rectangle 460"/>
                  <p:cNvSpPr>
                    <a:spLocks noChangeArrowheads="1"/>
                  </p:cNvSpPr>
                  <p:nvPr/>
                </p:nvSpPr>
                <p:spPr bwMode="auto">
                  <a:xfrm>
                    <a:off x="436832" y="1651949"/>
                    <a:ext cx="3649885" cy="45719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>
                          <a:alpha val="48000"/>
                        </a:schemeClr>
                      </a:gs>
                      <a:gs pos="100000">
                        <a:schemeClr val="bg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 dirty="0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1" name="그룹 78"/>
                <p:cNvGrpSpPr/>
                <p:nvPr/>
              </p:nvGrpSpPr>
              <p:grpSpPr>
                <a:xfrm>
                  <a:off x="459513" y="1657819"/>
                  <a:ext cx="1183398" cy="434167"/>
                  <a:chOff x="459513" y="1657819"/>
                  <a:chExt cx="1183398" cy="434167"/>
                </a:xfrm>
              </p:grpSpPr>
              <p:sp>
                <p:nvSpPr>
                  <p:cNvPr id="52" name="자유형 51"/>
                  <p:cNvSpPr/>
                  <p:nvPr/>
                </p:nvSpPr>
                <p:spPr>
                  <a:xfrm>
                    <a:off x="469806" y="1670449"/>
                    <a:ext cx="723026" cy="421537"/>
                  </a:xfrm>
                  <a:custGeom>
                    <a:avLst/>
                    <a:gdLst>
                      <a:gd name="connsiteX0" fmla="*/ 0 w 922421"/>
                      <a:gd name="connsiteY0" fmla="*/ 409074 h 409074"/>
                      <a:gd name="connsiteX1" fmla="*/ 922421 w 922421"/>
                      <a:gd name="connsiteY1" fmla="*/ 0 h 409074"/>
                      <a:gd name="connsiteX2" fmla="*/ 0 w 922421"/>
                      <a:gd name="connsiteY2" fmla="*/ 0 h 409074"/>
                      <a:gd name="connsiteX3" fmla="*/ 0 w 922421"/>
                      <a:gd name="connsiteY3" fmla="*/ 409074 h 409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22421" h="409074">
                        <a:moveTo>
                          <a:pt x="0" y="409074"/>
                        </a:moveTo>
                        <a:lnTo>
                          <a:pt x="922421" y="0"/>
                        </a:lnTo>
                        <a:lnTo>
                          <a:pt x="0" y="0"/>
                        </a:lnTo>
                        <a:lnTo>
                          <a:pt x="0" y="409074"/>
                        </a:lnTo>
                        <a:close/>
                      </a:path>
                    </a:pathLst>
                  </a:custGeom>
                  <a:gradFill>
                    <a:gsLst>
                      <a:gs pos="100000">
                        <a:schemeClr val="bg1">
                          <a:alpha val="10000"/>
                        </a:schemeClr>
                      </a:gs>
                      <a:gs pos="0">
                        <a:schemeClr val="bg1">
                          <a:alpha val="27000"/>
                        </a:schemeClr>
                      </a:gs>
                    </a:gsLst>
                    <a:lin ang="9000000" scaled="0"/>
                  </a:gradFill>
                  <a:ln w="15875" cap="rnd">
                    <a:noFill/>
                    <a:tailEnd type="none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 dirty="0">
                      <a:solidFill>
                        <a:prstClr val="white"/>
                      </a:solidFill>
                    </a:endParaRPr>
                  </a:p>
                </p:txBody>
              </p:sp>
              <p:pic>
                <p:nvPicPr>
                  <p:cNvPr id="53" name="Picture 3" descr="E:\PNG\기타\빛광.png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59513" y="1657819"/>
                    <a:ext cx="1183398" cy="45371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sp>
            <p:nvSpPr>
              <p:cNvPr id="37" name="자유형 36"/>
              <p:cNvSpPr/>
              <p:nvPr/>
            </p:nvSpPr>
            <p:spPr>
              <a:xfrm flipH="1">
                <a:off x="4859748" y="1550606"/>
                <a:ext cx="94717" cy="184524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자유형 37"/>
              <p:cNvSpPr/>
              <p:nvPr/>
            </p:nvSpPr>
            <p:spPr>
              <a:xfrm>
                <a:off x="8332174" y="1550606"/>
                <a:ext cx="94717" cy="184524"/>
              </a:xfrm>
              <a:custGeom>
                <a:avLst/>
                <a:gdLst>
                  <a:gd name="connsiteX0" fmla="*/ 0 w 45991"/>
                  <a:gd name="connsiteY0" fmla="*/ 0 h 91981"/>
                  <a:gd name="connsiteX1" fmla="*/ 0 w 45991"/>
                  <a:gd name="connsiteY1" fmla="*/ 91981 h 91981"/>
                  <a:gd name="connsiteX2" fmla="*/ 45991 w 45991"/>
                  <a:gd name="connsiteY2" fmla="*/ 91981 h 91981"/>
                  <a:gd name="connsiteX3" fmla="*/ 0 w 45991"/>
                  <a:gd name="connsiteY3" fmla="*/ 0 h 91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91" h="91981">
                    <a:moveTo>
                      <a:pt x="0" y="0"/>
                    </a:moveTo>
                    <a:lnTo>
                      <a:pt x="0" y="91981"/>
                    </a:lnTo>
                    <a:lnTo>
                      <a:pt x="45991" y="919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15875" cap="rnd">
                <a:noFill/>
                <a:tailEnd type="none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428587" y="2093603"/>
              <a:ext cx="4238661" cy="461665"/>
            </a:xfrm>
            <a:prstGeom prst="rect">
              <a:avLst/>
            </a:prstGeom>
            <a:effectLst>
              <a:outerShdw blurRad="76200" dir="5400000" algn="ctr" rotWithShape="0">
                <a:srgbClr val="000000"/>
              </a:outerShdw>
            </a:effectLst>
          </p:spPr>
          <p:txBody>
            <a:bodyPr lIns="91386" tIns="45696" rIns="91386" bIns="45696" anchor="ctr" anchorCtr="0"/>
            <a:lstStyle/>
            <a:p>
              <a:pPr algn="ctr" eaLnBrk="0" latinLnBrk="0" hangingPunct="0">
                <a:spcAft>
                  <a:spcPts val="500"/>
                </a:spcAft>
                <a:defRPr/>
              </a:pPr>
              <a:r>
                <a:rPr lang="ko-KR" altLang="en-US" sz="2000" b="1" kern="0" spc="-150" dirty="0">
                  <a:gradFill>
                    <a:gsLst>
                      <a:gs pos="100000">
                        <a:prstClr val="white"/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21594000" scaled="0"/>
                  </a:gradFill>
                  <a:latin typeface="+mn-ea"/>
                </a:rPr>
                <a:t>통합사례관리 </a:t>
              </a:r>
              <a:r>
                <a:rPr lang="ko-KR" altLang="en-US" sz="2000" b="1" kern="0" spc="-150" dirty="0" smtClean="0">
                  <a:gradFill>
                    <a:gsLst>
                      <a:gs pos="100000">
                        <a:prstClr val="white"/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21594000" scaled="0"/>
                  </a:gradFill>
                  <a:latin typeface="+mn-ea"/>
                </a:rPr>
                <a:t>역</a:t>
              </a:r>
              <a:r>
                <a:rPr lang="ko-KR" altLang="en-US" sz="2000" b="1" kern="0" spc="-150" dirty="0">
                  <a:gradFill>
                    <a:gsLst>
                      <a:gs pos="100000">
                        <a:prstClr val="white"/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21594000" scaled="0"/>
                  </a:gradFill>
                  <a:latin typeface="+mn-ea"/>
                </a:rPr>
                <a:t>할</a:t>
              </a:r>
            </a:p>
          </p:txBody>
        </p:sp>
      </p:grpSp>
      <p:sp>
        <p:nvSpPr>
          <p:cNvPr id="5" name="직사각형 4"/>
          <p:cNvSpPr/>
          <p:nvPr/>
        </p:nvSpPr>
        <p:spPr>
          <a:xfrm>
            <a:off x="238558" y="87598"/>
            <a:ext cx="8905442" cy="584727"/>
          </a:xfrm>
          <a:prstGeom prst="rect">
            <a:avLst/>
          </a:prstGeom>
          <a:effectLst>
            <a:outerShdw blurRad="76200" dir="5400000" algn="ctr" rotWithShape="0">
              <a:srgbClr val="000000"/>
            </a:outerShdw>
          </a:effectLst>
        </p:spPr>
        <p:txBody>
          <a:bodyPr anchor="ctr" anchorCtr="0"/>
          <a:lstStyle/>
          <a:p>
            <a:pPr eaLnBrk="0" latinLnBrk="0" hangingPunct="0"/>
            <a:r>
              <a:rPr lang="en-US" altLang="ko-KR" sz="3200" b="1" kern="0" dirty="0" smtClean="0">
                <a:gradFill>
                  <a:gsLst>
                    <a:gs pos="100000">
                      <a:schemeClr val="bg1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latin typeface="+mn-ea"/>
              </a:rPr>
              <a:t>1. </a:t>
            </a:r>
            <a:r>
              <a:rPr lang="ko-KR" altLang="en-US" sz="3200" b="1" kern="0" dirty="0" smtClean="0">
                <a:gradFill>
                  <a:gsLst>
                    <a:gs pos="100000">
                      <a:schemeClr val="bg1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latin typeface="+mn-ea"/>
              </a:rPr>
              <a:t>개요</a:t>
            </a:r>
            <a:endParaRPr lang="ko-KR" altLang="en-US" sz="3200" b="1" kern="0" dirty="0">
              <a:gradFill>
                <a:gsLst>
                  <a:gs pos="10000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21594000" scaled="0"/>
              </a:gradFill>
              <a:latin typeface="+mn-ea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89125" y="22494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2" name="그룹 66"/>
          <p:cNvGrpSpPr/>
          <p:nvPr/>
        </p:nvGrpSpPr>
        <p:grpSpPr>
          <a:xfrm>
            <a:off x="646728" y="2789630"/>
            <a:ext cx="2481064" cy="389433"/>
            <a:chOff x="571472" y="2039435"/>
            <a:chExt cx="2071702" cy="389433"/>
          </a:xfrm>
        </p:grpSpPr>
        <p:sp>
          <p:nvSpPr>
            <p:cNvPr id="68" name="모서리가 둥근 직사각형 67"/>
            <p:cNvSpPr/>
            <p:nvPr/>
          </p:nvSpPr>
          <p:spPr>
            <a:xfrm>
              <a:off x="571472" y="2071678"/>
              <a:ext cx="2071702" cy="357190"/>
            </a:xfrm>
            <a:prstGeom prst="roundRect">
              <a:avLst/>
            </a:prstGeom>
            <a:pattFill prst="wdDnDiag">
              <a:fgClr>
                <a:schemeClr val="tx2">
                  <a:lumMod val="60000"/>
                  <a:lumOff val="40000"/>
                </a:schemeClr>
              </a:fgClr>
              <a:bgClr>
                <a:srgbClr val="31859C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838399" y="2039435"/>
              <a:ext cx="1570622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noAutofit/>
            </a:bodyPr>
            <a:lstStyle/>
            <a:p>
              <a:pPr indent="-139700" algn="ctr" fontAlgn="base">
                <a:spcBef>
                  <a:spcPts val="1100"/>
                </a:spcBef>
                <a:buClr>
                  <a:srgbClr val="3E3F7A"/>
                </a:buClr>
              </a:pPr>
              <a:r>
                <a:rPr lang="ko-KR" altLang="en-US" b="1" spc="-90" dirty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맞춤형 </a:t>
              </a:r>
              <a:r>
                <a:rPr lang="ko-KR" altLang="en-US" b="1" spc="-90" dirty="0" err="1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복지팀</a:t>
              </a:r>
              <a:endParaRPr lang="ko-KR" altLang="en-US" b="1" spc="-90" dirty="0">
                <a:ln>
                  <a:solidFill>
                    <a:schemeClr val="accent1">
                      <a:shade val="95000"/>
                      <a:satMod val="105000"/>
                      <a:alpha val="0"/>
                    </a:schemeClr>
                  </a:solidFill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13" name="그룹 69"/>
          <p:cNvGrpSpPr/>
          <p:nvPr/>
        </p:nvGrpSpPr>
        <p:grpSpPr>
          <a:xfrm>
            <a:off x="3223104" y="2789630"/>
            <a:ext cx="2481064" cy="389433"/>
            <a:chOff x="571472" y="2039435"/>
            <a:chExt cx="2071702" cy="389433"/>
          </a:xfrm>
        </p:grpSpPr>
        <p:sp>
          <p:nvSpPr>
            <p:cNvPr id="71" name="모서리가 둥근 직사각형 70"/>
            <p:cNvSpPr/>
            <p:nvPr/>
          </p:nvSpPr>
          <p:spPr>
            <a:xfrm>
              <a:off x="571472" y="2071678"/>
              <a:ext cx="2071702" cy="357190"/>
            </a:xfrm>
            <a:prstGeom prst="roundRect">
              <a:avLst/>
            </a:prstGeom>
            <a:pattFill prst="wdDnDiag">
              <a:fgClr>
                <a:schemeClr val="tx2">
                  <a:lumMod val="60000"/>
                  <a:lumOff val="40000"/>
                </a:schemeClr>
              </a:fgClr>
              <a:bgClr>
                <a:srgbClr val="31859C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838399" y="2039435"/>
              <a:ext cx="1570622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noAutofit/>
            </a:bodyPr>
            <a:lstStyle/>
            <a:p>
              <a:pPr indent="-139700" algn="ctr" fontAlgn="base">
                <a:spcBef>
                  <a:spcPts val="1100"/>
                </a:spcBef>
                <a:buClr>
                  <a:srgbClr val="3E3F7A"/>
                </a:buClr>
              </a:pPr>
              <a:r>
                <a:rPr lang="ko-KR" altLang="en-US" b="1" spc="-90" dirty="0" err="1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복지행정팀</a:t>
              </a:r>
              <a:r>
                <a:rPr lang="en-US" altLang="ko-KR" b="1" spc="-90" dirty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(</a:t>
              </a:r>
              <a:r>
                <a:rPr lang="ko-KR" altLang="en-US" b="1" spc="-90" dirty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기존</a:t>
              </a:r>
              <a:r>
                <a:rPr lang="en-US" altLang="ko-KR" b="1" spc="-90" dirty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)</a:t>
              </a:r>
            </a:p>
          </p:txBody>
        </p:sp>
      </p:grpSp>
      <p:grpSp>
        <p:nvGrpSpPr>
          <p:cNvPr id="14" name="그룹 73"/>
          <p:cNvGrpSpPr/>
          <p:nvPr/>
        </p:nvGrpSpPr>
        <p:grpSpPr>
          <a:xfrm>
            <a:off x="6019280" y="2789630"/>
            <a:ext cx="2481064" cy="389433"/>
            <a:chOff x="571472" y="2039435"/>
            <a:chExt cx="2071702" cy="389433"/>
          </a:xfrm>
        </p:grpSpPr>
        <p:sp>
          <p:nvSpPr>
            <p:cNvPr id="75" name="모서리가 둥근 직사각형 74"/>
            <p:cNvSpPr/>
            <p:nvPr/>
          </p:nvSpPr>
          <p:spPr>
            <a:xfrm>
              <a:off x="571472" y="2071678"/>
              <a:ext cx="2071702" cy="357190"/>
            </a:xfrm>
            <a:prstGeom prst="roundRect">
              <a:avLst/>
            </a:prstGeom>
            <a:pattFill prst="wdDnDiag">
              <a:fgClr>
                <a:srgbClr val="859E50"/>
              </a:fgClr>
              <a:bgClr>
                <a:srgbClr val="77933C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838399" y="2039435"/>
              <a:ext cx="1570622" cy="36933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noAutofit/>
            </a:bodyPr>
            <a:lstStyle/>
            <a:p>
              <a:pPr indent="-139700" algn="ctr" fontAlgn="base">
                <a:spcBef>
                  <a:spcPts val="1100"/>
                </a:spcBef>
                <a:buClr>
                  <a:srgbClr val="3E3F7A"/>
                </a:buClr>
              </a:pPr>
              <a:r>
                <a:rPr lang="ko-KR" altLang="en-US" b="1" spc="-90" dirty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희망복지지원단</a:t>
              </a:r>
            </a:p>
          </p:txBody>
        </p:sp>
      </p:grpSp>
      <p:sp>
        <p:nvSpPr>
          <p:cNvPr id="77" name="모서리가 둥근 직사각형 76"/>
          <p:cNvSpPr/>
          <p:nvPr/>
        </p:nvSpPr>
        <p:spPr>
          <a:xfrm>
            <a:off x="646728" y="3230116"/>
            <a:ext cx="2481064" cy="3040914"/>
          </a:xfrm>
          <a:prstGeom prst="roundRect">
            <a:avLst>
              <a:gd name="adj" fmla="val 3201"/>
            </a:avLst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8" name="모서리가 둥근 직사각형 77"/>
          <p:cNvSpPr/>
          <p:nvPr/>
        </p:nvSpPr>
        <p:spPr>
          <a:xfrm>
            <a:off x="3223104" y="3230116"/>
            <a:ext cx="2481064" cy="3040914"/>
          </a:xfrm>
          <a:prstGeom prst="roundRect">
            <a:avLst>
              <a:gd name="adj" fmla="val 3201"/>
            </a:avLst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9" name="모서리가 둥근 직사각형 78"/>
          <p:cNvSpPr/>
          <p:nvPr/>
        </p:nvSpPr>
        <p:spPr>
          <a:xfrm>
            <a:off x="6019280" y="3230116"/>
            <a:ext cx="2481064" cy="3040914"/>
          </a:xfrm>
          <a:prstGeom prst="roundRect">
            <a:avLst>
              <a:gd name="adj" fmla="val 3201"/>
            </a:avLst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0" name="내용 개체 틀 2"/>
          <p:cNvSpPr txBox="1">
            <a:spLocks/>
          </p:cNvSpPr>
          <p:nvPr/>
        </p:nvSpPr>
        <p:spPr>
          <a:xfrm>
            <a:off x="737253" y="3241024"/>
            <a:ext cx="2538603" cy="2603790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defPPr>
              <a:defRPr lang="ko-KR"/>
            </a:defPPr>
            <a:lvl1pPr indent="0" fontAlgn="base">
              <a:spcBef>
                <a:spcPct val="20000"/>
              </a:spcBef>
              <a:buClr>
                <a:srgbClr val="00B050"/>
              </a:buClr>
              <a:buSzPct val="80000"/>
              <a:buFont typeface="Arial" panose="020B0604020202020204" pitchFamily="34" charset="0"/>
              <a:buBlip>
                <a:blip r:embed="rId4"/>
              </a:buBlip>
              <a:defRPr sz="1600" b="1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ko-KR" altLang="ko-KR" spc="-150" dirty="0" smtClean="0"/>
              <a:t>통합사례관리 </a:t>
            </a:r>
            <a:r>
              <a:rPr lang="ko-KR" altLang="ko-KR" spc="-150" dirty="0"/>
              <a:t>실시</a:t>
            </a:r>
          </a:p>
          <a:p>
            <a:r>
              <a:rPr lang="ko-KR" altLang="ko-KR" spc="-150" dirty="0" smtClean="0"/>
              <a:t>사례회의 </a:t>
            </a:r>
            <a:r>
              <a:rPr lang="ko-KR" altLang="ko-KR" spc="-150" dirty="0"/>
              <a:t>개최</a:t>
            </a:r>
          </a:p>
          <a:p>
            <a:r>
              <a:rPr lang="ko-KR" altLang="ko-KR" spc="-150" dirty="0" smtClean="0"/>
              <a:t>사후관리</a:t>
            </a:r>
            <a:endParaRPr lang="ko-KR" altLang="ko-KR" spc="-150" dirty="0"/>
          </a:p>
          <a:p>
            <a:r>
              <a:rPr lang="ko-KR" altLang="ko-KR" spc="-150" dirty="0" err="1" smtClean="0"/>
              <a:t>고난이도</a:t>
            </a:r>
            <a:r>
              <a:rPr lang="ko-KR" altLang="ko-KR" spc="-150" dirty="0" smtClean="0"/>
              <a:t> </a:t>
            </a:r>
            <a:r>
              <a:rPr lang="ko-KR" altLang="ko-KR" spc="-150" dirty="0"/>
              <a:t>사례관리 의뢰</a:t>
            </a:r>
          </a:p>
          <a:p>
            <a:pPr>
              <a:buNone/>
            </a:pPr>
            <a:r>
              <a:rPr lang="en-US" altLang="ko-KR" spc="-150" dirty="0" smtClean="0"/>
              <a:t>  (</a:t>
            </a:r>
            <a:r>
              <a:rPr lang="ko-KR" altLang="ko-KR" spc="-150" dirty="0"/>
              <a:t>기본형</a:t>
            </a:r>
            <a:r>
              <a:rPr lang="en-US" altLang="ko-KR" spc="-150" dirty="0"/>
              <a:t>)</a:t>
            </a:r>
            <a:endParaRPr lang="ko-KR" altLang="ko-KR" spc="-150" dirty="0"/>
          </a:p>
          <a:p>
            <a:r>
              <a:rPr lang="ko-KR" altLang="ko-KR" spc="-150" dirty="0" smtClean="0"/>
              <a:t>가구별 </a:t>
            </a:r>
            <a:r>
              <a:rPr lang="ko-KR" altLang="ko-KR" spc="-150" dirty="0"/>
              <a:t>서비스 </a:t>
            </a:r>
            <a:r>
              <a:rPr lang="ko-KR" altLang="ko-KR" spc="-150" dirty="0" smtClean="0"/>
              <a:t>제공계획</a:t>
            </a:r>
            <a:r>
              <a:rPr lang="en-US" altLang="ko-KR" spc="-150" dirty="0" smtClean="0"/>
              <a:t/>
            </a:r>
            <a:br>
              <a:rPr lang="en-US" altLang="ko-KR" spc="-150" dirty="0" smtClean="0"/>
            </a:br>
            <a:r>
              <a:rPr lang="en-US" altLang="ko-KR" spc="-150" dirty="0" smtClean="0"/>
              <a:t>  </a:t>
            </a:r>
            <a:r>
              <a:rPr lang="ko-KR" altLang="ko-KR" spc="-150" dirty="0" smtClean="0"/>
              <a:t>수립</a:t>
            </a:r>
            <a:r>
              <a:rPr lang="ko-KR" altLang="ko-KR" spc="-150" dirty="0"/>
              <a:t>･연계 </a:t>
            </a:r>
          </a:p>
          <a:p>
            <a:r>
              <a:rPr lang="ko-KR" altLang="ko-KR" spc="-150" dirty="0" err="1" smtClean="0"/>
              <a:t>대상자별</a:t>
            </a:r>
            <a:r>
              <a:rPr lang="ko-KR" altLang="ko-KR" spc="-150" dirty="0" smtClean="0"/>
              <a:t> </a:t>
            </a:r>
            <a:r>
              <a:rPr lang="ko-KR" altLang="ko-KR" spc="-150" dirty="0"/>
              <a:t>욕구에 따른 </a:t>
            </a:r>
            <a:r>
              <a:rPr lang="en-US" altLang="ko-KR" spc="-150" dirty="0" smtClean="0"/>
              <a:t/>
            </a:r>
            <a:br>
              <a:rPr lang="en-US" altLang="ko-KR" spc="-150" dirty="0" smtClean="0"/>
            </a:br>
            <a:r>
              <a:rPr lang="en-US" altLang="ko-KR" spc="-150" dirty="0" smtClean="0"/>
              <a:t>  </a:t>
            </a:r>
            <a:r>
              <a:rPr lang="ko-KR" altLang="ko-KR" spc="-150" dirty="0" smtClean="0"/>
              <a:t>맞춤형 </a:t>
            </a:r>
            <a:r>
              <a:rPr lang="ko-KR" altLang="ko-KR" spc="-150" dirty="0"/>
              <a:t>서비스 제공 </a:t>
            </a:r>
          </a:p>
        </p:txBody>
      </p:sp>
      <p:sp>
        <p:nvSpPr>
          <p:cNvPr id="81" name="내용 개체 틀 2"/>
          <p:cNvSpPr txBox="1">
            <a:spLocks/>
          </p:cNvSpPr>
          <p:nvPr/>
        </p:nvSpPr>
        <p:spPr>
          <a:xfrm>
            <a:off x="3310543" y="3241024"/>
            <a:ext cx="2538603" cy="880241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defPPr>
              <a:defRPr lang="ko-KR"/>
            </a:defPPr>
            <a:lvl1pPr indent="0" fontAlgn="base">
              <a:spcBef>
                <a:spcPct val="20000"/>
              </a:spcBef>
              <a:buClr>
                <a:srgbClr val="00B050"/>
              </a:buClr>
              <a:buSzPct val="80000"/>
              <a:buFont typeface="Arial" panose="020B0604020202020204" pitchFamily="34" charset="0"/>
              <a:buBlip>
                <a:blip r:embed="rId4"/>
              </a:buBlip>
              <a:defRPr sz="1600" b="1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+mj-ea"/>
                <a:ea typeface="+mj-ea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ko-KR" altLang="en-US" spc="-150" dirty="0"/>
              <a:t>사례관리대상 발굴 및 </a:t>
            </a:r>
            <a:r>
              <a:rPr lang="en-US" altLang="ko-KR" spc="-150" dirty="0" smtClean="0"/>
              <a:t/>
            </a:r>
            <a:br>
              <a:rPr lang="en-US" altLang="ko-KR" spc="-150" dirty="0" smtClean="0"/>
            </a:br>
            <a:r>
              <a:rPr lang="en-US" altLang="ko-KR" spc="-150" dirty="0" smtClean="0"/>
              <a:t>   </a:t>
            </a:r>
            <a:r>
              <a:rPr lang="ko-KR" altLang="en-US" spc="-150" dirty="0" smtClean="0"/>
              <a:t>연계</a:t>
            </a:r>
            <a:r>
              <a:rPr lang="ko-KR" altLang="en-US" spc="-150" dirty="0"/>
              <a:t>･의뢰 </a:t>
            </a:r>
          </a:p>
          <a:p>
            <a:r>
              <a:rPr lang="ko-KR" altLang="en-US" spc="-150" dirty="0" smtClean="0"/>
              <a:t>사후관리</a:t>
            </a:r>
            <a:r>
              <a:rPr lang="en-US" altLang="ko-KR" spc="-150" dirty="0"/>
              <a:t>(</a:t>
            </a:r>
            <a:r>
              <a:rPr lang="ko-KR" altLang="en-US" spc="-150" dirty="0" err="1"/>
              <a:t>일반읍면동</a:t>
            </a:r>
            <a:r>
              <a:rPr lang="en-US" altLang="ko-KR" spc="-150" dirty="0"/>
              <a:t>)</a:t>
            </a:r>
          </a:p>
        </p:txBody>
      </p:sp>
      <p:sp>
        <p:nvSpPr>
          <p:cNvPr id="82" name="직사각형 81"/>
          <p:cNvSpPr/>
          <p:nvPr/>
        </p:nvSpPr>
        <p:spPr bwMode="auto">
          <a:xfrm>
            <a:off x="6012160" y="3364134"/>
            <a:ext cx="2555448" cy="286232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fontAlgn="base">
              <a:spcBef>
                <a:spcPts val="400"/>
              </a:spcBef>
              <a:spcAft>
                <a:spcPts val="0"/>
              </a:spcAft>
              <a:buClr>
                <a:srgbClr val="00B050"/>
              </a:buClr>
              <a:buSzPct val="80000"/>
              <a:buBlip>
                <a:blip r:embed="rId5"/>
              </a:buBlip>
              <a:defRPr/>
            </a:pPr>
            <a:r>
              <a:rPr lang="ko-KR" altLang="en-US" sz="1600" b="1" spc="-15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통합사례관리 실시 및 지원</a:t>
            </a:r>
          </a:p>
          <a:p>
            <a:pPr fontAlgn="base">
              <a:spcBef>
                <a:spcPts val="400"/>
              </a:spcBef>
              <a:spcAft>
                <a:spcPts val="0"/>
              </a:spcAft>
              <a:buClr>
                <a:srgbClr val="00B050"/>
              </a:buClr>
              <a:buSzPct val="80000"/>
              <a:defRPr/>
            </a:pPr>
            <a:r>
              <a:rPr lang="en-US" altLang="ko-KR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 ※ </a:t>
            </a:r>
            <a:r>
              <a:rPr lang="ko-KR" altLang="en-US" sz="1600" b="1" spc="-150" dirty="0" err="1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고난이도</a:t>
            </a:r>
            <a:r>
              <a:rPr lang="ko-KR" altLang="en-US" sz="1600" b="1" spc="-15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사례</a:t>
            </a:r>
          </a:p>
          <a:p>
            <a:pPr fontAlgn="base">
              <a:spcBef>
                <a:spcPts val="400"/>
              </a:spcBef>
              <a:spcAft>
                <a:spcPts val="0"/>
              </a:spcAft>
              <a:buClr>
                <a:srgbClr val="00B050"/>
              </a:buClr>
              <a:buSzPct val="80000"/>
              <a:buBlip>
                <a:blip r:embed="rId5"/>
              </a:buBlip>
              <a:defRPr/>
            </a:pPr>
            <a:r>
              <a:rPr lang="ko-KR" altLang="en-US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사례회의 </a:t>
            </a:r>
            <a:r>
              <a:rPr lang="ko-KR" altLang="en-US" sz="1600" b="1" spc="-15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개최</a:t>
            </a:r>
          </a:p>
          <a:p>
            <a:pPr fontAlgn="base">
              <a:spcBef>
                <a:spcPts val="400"/>
              </a:spcBef>
              <a:spcAft>
                <a:spcPts val="0"/>
              </a:spcAft>
              <a:buClr>
                <a:srgbClr val="00B050"/>
              </a:buClr>
              <a:buSzPct val="80000"/>
              <a:buBlip>
                <a:blip r:embed="rId5"/>
              </a:buBlip>
              <a:defRPr/>
            </a:pPr>
            <a:r>
              <a:rPr lang="ko-KR" altLang="en-US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솔루션위원회 </a:t>
            </a:r>
            <a:r>
              <a:rPr lang="ko-KR" altLang="en-US" sz="1600" b="1" spc="-15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구성 및 운영</a:t>
            </a:r>
          </a:p>
          <a:p>
            <a:pPr fontAlgn="base">
              <a:spcBef>
                <a:spcPts val="400"/>
              </a:spcBef>
              <a:spcAft>
                <a:spcPts val="0"/>
              </a:spcAft>
              <a:buClr>
                <a:srgbClr val="00B050"/>
              </a:buClr>
              <a:buSzPct val="80000"/>
              <a:buBlip>
                <a:blip r:embed="rId5"/>
              </a:buBlip>
              <a:defRPr/>
            </a:pPr>
            <a:r>
              <a:rPr lang="ko-KR" altLang="en-US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우수사례 </a:t>
            </a:r>
            <a:r>
              <a:rPr lang="ko-KR" altLang="en-US" sz="1600" b="1" spc="-15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공유 및 </a:t>
            </a:r>
            <a:r>
              <a:rPr lang="en-US" altLang="ko-KR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/>
            </a:r>
            <a:br>
              <a:rPr lang="en-US" altLang="ko-KR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r>
              <a:rPr lang="en-US" altLang="ko-KR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</a:t>
            </a:r>
            <a:r>
              <a:rPr lang="ko-KR" altLang="en-US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전문컨설팅 </a:t>
            </a:r>
            <a:r>
              <a:rPr lang="ko-KR" altLang="en-US" sz="1600" b="1" spc="-15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지원</a:t>
            </a:r>
          </a:p>
          <a:p>
            <a:pPr fontAlgn="base">
              <a:spcBef>
                <a:spcPts val="400"/>
              </a:spcBef>
              <a:spcAft>
                <a:spcPts val="0"/>
              </a:spcAft>
              <a:buClr>
                <a:srgbClr val="00B050"/>
              </a:buClr>
              <a:buSzPct val="80000"/>
              <a:buBlip>
                <a:blip r:embed="rId5"/>
              </a:buBlip>
              <a:defRPr/>
            </a:pPr>
            <a:r>
              <a:rPr lang="ko-KR" altLang="en-US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슈퍼비전을 </a:t>
            </a:r>
            <a:r>
              <a:rPr lang="ko-KR" altLang="en-US" sz="1600" b="1" spc="-15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위한 전문가 </a:t>
            </a:r>
            <a:r>
              <a:rPr lang="ko-KR" altLang="en-US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</a:t>
            </a:r>
            <a:r>
              <a:rPr lang="en-US" altLang="ko-KR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/>
            </a:r>
            <a:br>
              <a:rPr lang="en-US" altLang="ko-KR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r>
              <a:rPr lang="en-US" altLang="ko-KR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pool </a:t>
            </a:r>
            <a:r>
              <a:rPr lang="ko-KR" altLang="en-US" sz="1600" b="1" spc="-15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구성 및 운영</a:t>
            </a:r>
          </a:p>
          <a:p>
            <a:pPr fontAlgn="base">
              <a:spcBef>
                <a:spcPts val="400"/>
              </a:spcBef>
              <a:spcAft>
                <a:spcPts val="0"/>
              </a:spcAft>
              <a:buClr>
                <a:srgbClr val="00B050"/>
              </a:buClr>
              <a:buSzPct val="80000"/>
              <a:buBlip>
                <a:blip r:embed="rId5"/>
              </a:buBlip>
              <a:defRPr/>
            </a:pPr>
            <a:r>
              <a:rPr lang="ko-KR" altLang="en-US" sz="1600" b="1" spc="-150" dirty="0" err="1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읍면동</a:t>
            </a:r>
            <a:r>
              <a:rPr lang="ko-KR" altLang="en-US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ko-KR" altLang="en-US" sz="1600" b="1" spc="-15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담당자 전문성 </a:t>
            </a:r>
            <a:r>
              <a:rPr lang="en-US" altLang="ko-KR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/>
            </a:r>
            <a:br>
              <a:rPr lang="en-US" altLang="ko-KR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r>
              <a:rPr lang="en-US" altLang="ko-KR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</a:t>
            </a:r>
            <a:r>
              <a:rPr lang="ko-KR" altLang="en-US" sz="1600" b="1" spc="-15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함양 </a:t>
            </a:r>
            <a:r>
              <a:rPr lang="ko-KR" altLang="en-US" sz="1600" b="1" spc="-15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교육</a:t>
            </a:r>
          </a:p>
        </p:txBody>
      </p:sp>
      <p:cxnSp>
        <p:nvCxnSpPr>
          <p:cNvPr id="9" name="직선 연결선 8"/>
          <p:cNvCxnSpPr/>
          <p:nvPr/>
        </p:nvCxnSpPr>
        <p:spPr>
          <a:xfrm>
            <a:off x="7243416" y="2160904"/>
            <a:ext cx="0" cy="72008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직선 연결선 82"/>
          <p:cNvCxnSpPr/>
          <p:nvPr/>
        </p:nvCxnSpPr>
        <p:spPr>
          <a:xfrm>
            <a:off x="3234127" y="1936088"/>
            <a:ext cx="0" cy="72008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자유형 9"/>
          <p:cNvSpPr/>
          <p:nvPr/>
        </p:nvSpPr>
        <p:spPr>
          <a:xfrm>
            <a:off x="1802423" y="2662401"/>
            <a:ext cx="2769577" cy="351693"/>
          </a:xfrm>
          <a:custGeom>
            <a:avLst/>
            <a:gdLst>
              <a:gd name="connsiteX0" fmla="*/ 0 w 2769577"/>
              <a:gd name="connsiteY0" fmla="*/ 351693 h 351693"/>
              <a:gd name="connsiteX1" fmla="*/ 0 w 2769577"/>
              <a:gd name="connsiteY1" fmla="*/ 0 h 351693"/>
              <a:gd name="connsiteX2" fmla="*/ 2769577 w 2769577"/>
              <a:gd name="connsiteY2" fmla="*/ 0 h 351693"/>
              <a:gd name="connsiteX3" fmla="*/ 2769577 w 2769577"/>
              <a:gd name="connsiteY3" fmla="*/ 325316 h 351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9577" h="351693">
                <a:moveTo>
                  <a:pt x="0" y="351693"/>
                </a:moveTo>
                <a:lnTo>
                  <a:pt x="0" y="0"/>
                </a:lnTo>
                <a:lnTo>
                  <a:pt x="2769577" y="0"/>
                </a:lnTo>
                <a:lnTo>
                  <a:pt x="2769577" y="325316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60"/>
          <p:cNvGrpSpPr/>
          <p:nvPr/>
        </p:nvGrpSpPr>
        <p:grpSpPr>
          <a:xfrm>
            <a:off x="2599737" y="1925516"/>
            <a:ext cx="1236684" cy="569051"/>
            <a:chOff x="357158" y="857232"/>
            <a:chExt cx="1428760" cy="889190"/>
          </a:xfrm>
        </p:grpSpPr>
        <p:sp>
          <p:nvSpPr>
            <p:cNvPr id="62" name="모서리가 둥근 직사각형 61"/>
            <p:cNvSpPr/>
            <p:nvPr/>
          </p:nvSpPr>
          <p:spPr>
            <a:xfrm>
              <a:off x="357158" y="857232"/>
              <a:ext cx="1428760" cy="889190"/>
            </a:xfrm>
            <a:prstGeom prst="roundRect">
              <a:avLst>
                <a:gd name="adj" fmla="val 17327"/>
              </a:avLst>
            </a:prstGeom>
            <a:pattFill prst="ltUpDiag">
              <a:fgClr>
                <a:srgbClr val="538DCD"/>
              </a:fgClr>
              <a:bgClr>
                <a:srgbClr val="0450A4"/>
              </a:bgClr>
            </a:pattFill>
            <a:ln w="38100">
              <a:solidFill>
                <a:schemeClr val="bg1"/>
              </a:solidFill>
            </a:ln>
            <a:effectLst>
              <a:outerShdw blurRad="25400" sx="101000" sy="101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dirty="0" err="1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읍면동</a:t>
              </a:r>
              <a:endParaRPr lang="ko-KR" altLang="en-US" dirty="0">
                <a:ln>
                  <a:solidFill>
                    <a:schemeClr val="accent1">
                      <a:shade val="95000"/>
                      <a:satMod val="105000"/>
                      <a:alpha val="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63" name="Picture 14" descr="E:\개인자료실\001_바_아이콘_소스\png_img\빛\빛광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761" y="895721"/>
              <a:ext cx="1078896" cy="75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그룹 63"/>
          <p:cNvGrpSpPr/>
          <p:nvPr/>
        </p:nvGrpSpPr>
        <p:grpSpPr>
          <a:xfrm>
            <a:off x="6611260" y="1925516"/>
            <a:ext cx="1236684" cy="569051"/>
            <a:chOff x="357158" y="857232"/>
            <a:chExt cx="1428760" cy="889190"/>
          </a:xfrm>
        </p:grpSpPr>
        <p:sp>
          <p:nvSpPr>
            <p:cNvPr id="65" name="모서리가 둥근 직사각형 64"/>
            <p:cNvSpPr/>
            <p:nvPr/>
          </p:nvSpPr>
          <p:spPr>
            <a:xfrm>
              <a:off x="357158" y="857232"/>
              <a:ext cx="1428760" cy="889190"/>
            </a:xfrm>
            <a:prstGeom prst="roundRect">
              <a:avLst>
                <a:gd name="adj" fmla="val 17327"/>
              </a:avLst>
            </a:prstGeom>
            <a:pattFill prst="ltUpDiag">
              <a:fgClr>
                <a:srgbClr val="92D050"/>
              </a:fgClr>
              <a:bgClr>
                <a:srgbClr val="006600"/>
              </a:bgClr>
            </a:pattFill>
            <a:ln w="38100">
              <a:solidFill>
                <a:schemeClr val="bg1"/>
              </a:solidFill>
            </a:ln>
            <a:effectLst>
              <a:outerShdw blurRad="25400" sx="101000" sy="101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err="1" smtClean="0">
                  <a:ln>
                    <a:solidFill>
                      <a:schemeClr val="accent1">
                        <a:shade val="95000"/>
                        <a:satMod val="105000"/>
                        <a:alpha val="0"/>
                      </a:schemeClr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견고딕" panose="02030600000101010101" pitchFamily="18" charset="-127"/>
                  <a:ea typeface="HY견고딕" panose="02030600000101010101" pitchFamily="18" charset="-127"/>
                </a:rPr>
                <a:t>시군구</a:t>
              </a:r>
              <a:endParaRPr lang="ko-KR" altLang="en-US" dirty="0">
                <a:ln>
                  <a:solidFill>
                    <a:schemeClr val="accent1">
                      <a:shade val="95000"/>
                      <a:satMod val="105000"/>
                      <a:alpha val="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pic>
          <p:nvPicPr>
            <p:cNvPr id="66" name="Picture 14" descr="E:\개인자료실\001_바_아이콘_소스\png_img\빛\빛광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761" y="895721"/>
              <a:ext cx="1078896" cy="75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141055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</TotalTime>
  <Words>1793</Words>
  <Application>Microsoft Office PowerPoint</Application>
  <PresentationFormat>화면 슬라이드 쇼(4:3)</PresentationFormat>
  <Paragraphs>459</Paragraphs>
  <Slides>30</Slides>
  <Notes>11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30</vt:i4>
      </vt:variant>
    </vt:vector>
  </HeadingPairs>
  <TitlesOfParts>
    <vt:vector size="31" baseType="lpstr">
      <vt:lpstr>디자인 사용자 지정</vt:lpstr>
      <vt:lpstr>슬라이드 1</vt:lpstr>
      <vt:lpstr>목차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 (경기도) 무한돌봄센터의 서비스 흐름도 </vt:lpstr>
      <vt:lpstr>슬라이드 18</vt:lpstr>
      <vt:lpstr>어울려 일하기</vt:lpstr>
      <vt:lpstr>어울려 일하기의 필요성</vt:lpstr>
      <vt:lpstr>어울려 일하기의 과제</vt:lpstr>
      <vt:lpstr>어울려 일하기의 과제</vt:lpstr>
      <vt:lpstr>어울려 일하기의 과제</vt:lpstr>
      <vt:lpstr>어울려 일하기의 과제</vt:lpstr>
      <vt:lpstr>어울려 일하기를 잘하기 위한 제언</vt:lpstr>
      <vt:lpstr>어울려 일하기를 잘하기 위한 제언</vt:lpstr>
      <vt:lpstr>어울려 일하기를 잘하기 위한 제언</vt:lpstr>
      <vt:lpstr>어울려 일하기를 잘하기 위한 제언</vt:lpstr>
      <vt:lpstr>어울려일하기의 원칙</vt:lpstr>
      <vt:lpstr>슬라이드 30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Your User Name</dc:creator>
  <cp:lastModifiedBy>a</cp:lastModifiedBy>
  <cp:revision>19</cp:revision>
  <dcterms:created xsi:type="dcterms:W3CDTF">2012-08-22T06:10:38Z</dcterms:created>
  <dcterms:modified xsi:type="dcterms:W3CDTF">2016-11-09T00:34:04Z</dcterms:modified>
</cp:coreProperties>
</file>