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85" autoAdjust="0"/>
    <p:restoredTop sz="94660"/>
  </p:normalViewPr>
  <p:slideViewPr>
    <p:cSldViewPr snapToGrid="0">
      <p:cViewPr varScale="1">
        <p:scale>
          <a:sx n="90" d="100"/>
          <a:sy n="90" d="100"/>
        </p:scale>
        <p:origin x="27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BDA1A-11A5-4C43-A98C-2A09385657FF}" type="datetimeFigureOut">
              <a:rPr lang="ko-KR" altLang="en-US" smtClean="0"/>
              <a:t>2026-01-20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1394-40F8-4EE8-A474-5939017722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4507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BDA1A-11A5-4C43-A98C-2A09385657FF}" type="datetimeFigureOut">
              <a:rPr lang="ko-KR" altLang="en-US" smtClean="0"/>
              <a:t>2026-01-20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1394-40F8-4EE8-A474-5939017722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5544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BDA1A-11A5-4C43-A98C-2A09385657FF}" type="datetimeFigureOut">
              <a:rPr lang="ko-KR" altLang="en-US" smtClean="0"/>
              <a:t>2026-01-20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1394-40F8-4EE8-A474-5939017722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3748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BDA1A-11A5-4C43-A98C-2A09385657FF}" type="datetimeFigureOut">
              <a:rPr lang="ko-KR" altLang="en-US" smtClean="0"/>
              <a:t>2026-01-20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1394-40F8-4EE8-A474-5939017722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3478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BDA1A-11A5-4C43-A98C-2A09385657FF}" type="datetimeFigureOut">
              <a:rPr lang="ko-KR" altLang="en-US" smtClean="0"/>
              <a:t>2026-01-20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1394-40F8-4EE8-A474-5939017722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2546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BDA1A-11A5-4C43-A98C-2A09385657FF}" type="datetimeFigureOut">
              <a:rPr lang="ko-KR" altLang="en-US" smtClean="0"/>
              <a:t>2026-01-20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1394-40F8-4EE8-A474-5939017722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1699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BDA1A-11A5-4C43-A98C-2A09385657FF}" type="datetimeFigureOut">
              <a:rPr lang="ko-KR" altLang="en-US" smtClean="0"/>
              <a:t>2026-01-20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1394-40F8-4EE8-A474-5939017722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745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BDA1A-11A5-4C43-A98C-2A09385657FF}" type="datetimeFigureOut">
              <a:rPr lang="ko-KR" altLang="en-US" smtClean="0"/>
              <a:t>2026-01-20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1394-40F8-4EE8-A474-5939017722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5644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BDA1A-11A5-4C43-A98C-2A09385657FF}" type="datetimeFigureOut">
              <a:rPr lang="ko-KR" altLang="en-US" smtClean="0"/>
              <a:t>2026-01-20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1394-40F8-4EE8-A474-5939017722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2415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BDA1A-11A5-4C43-A98C-2A09385657FF}" type="datetimeFigureOut">
              <a:rPr lang="ko-KR" altLang="en-US" smtClean="0"/>
              <a:t>2026-01-20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1394-40F8-4EE8-A474-5939017722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4794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BDA1A-11A5-4C43-A98C-2A09385657FF}" type="datetimeFigureOut">
              <a:rPr lang="ko-KR" altLang="en-US" smtClean="0"/>
              <a:t>2026-01-20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1394-40F8-4EE8-A474-5939017722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6757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BDA1A-11A5-4C43-A98C-2A09385657FF}" type="datetimeFigureOut">
              <a:rPr lang="ko-KR" altLang="en-US" smtClean="0"/>
              <a:t>2026-01-20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41394-40F8-4EE8-A474-5939017722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138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31C0EF27-DB5B-4E83-83EA-E6AA4ACB6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23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9135446-7252-4AD3-8E5D-85878FBEA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0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85A9C27-3EE9-4A73-BA1D-9EE130CB0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58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61B875A-54EF-4D24-9D10-14A38806E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04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6438995-F753-4461-B32E-AC7389BE1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75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4B26037-3647-4F19-AD8A-28007CAED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83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E7F23DA-6935-4980-A7CE-EF8520655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38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F74E9E1-1F11-4E41-B742-FAC681C6F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56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A95BFF6-211E-4B09-A640-869366162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40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262CEEF-2A45-4D5B-B675-EA890ED87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79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D803070-1B3E-48E3-B488-24223AE56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08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85977E2-7D0B-4C48-BF99-8EE395202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18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44282D0-562E-477A-B045-FA16F8856E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35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1B7F20F-565F-43E2-AC91-481717DCE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76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A4C5D06-204C-4D90-8D73-B0BE2581B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25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238CE83-A883-479A-A611-42F26C9F8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02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1FF92DF-7312-4DCD-92FF-F455858B7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94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A2B3FA2-24F1-4FB7-A0BD-8657B346B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17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41FA23D-6B68-4CC7-9712-B909676E5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87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8C1B4C0-BC2E-45D7-8120-F31D17031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361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0</Words>
  <Application>Microsoft Office PowerPoint</Application>
  <PresentationFormat>A4 용지(210x297mm)</PresentationFormat>
  <Paragraphs>0</Paragraphs>
  <Slides>20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1</cp:revision>
  <dcterms:created xsi:type="dcterms:W3CDTF">2026-01-20T04:58:14Z</dcterms:created>
  <dcterms:modified xsi:type="dcterms:W3CDTF">2026-01-20T05:00:53Z</dcterms:modified>
</cp:coreProperties>
</file>