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napToGrid="0">
      <p:cViewPr varScale="1">
        <p:scale>
          <a:sx n="90" d="100"/>
          <a:sy n="90" d="100"/>
        </p:scale>
        <p:origin x="277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4507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5544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3748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43478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52546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1699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745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45644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72415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44794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6757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BDA1A-11A5-4C43-A98C-2A09385657FF}" type="datetimeFigureOut">
              <a:rPr lang="ko-KR" altLang="en-US" smtClean="0"/>
              <a:t>2026-01-20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B41394-40F8-4EE8-A474-5939017722F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6138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31C0EF27-DB5B-4E83-83EA-E6AA4ACB6E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23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9135446-7252-4AD3-8E5D-85878FBEA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207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85A9C27-3EE9-4A73-BA1D-9EE130CB08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758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661B875A-54EF-4D24-9D10-14A38806E0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6045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36438995-F753-4461-B32E-AC7389BE18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75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94B26037-3647-4F19-AD8A-28007CAED6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13833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E7F23DA-6935-4980-A7CE-EF8520655E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2388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F74E9E1-1F11-4E41-B742-FAC681C6F9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568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BA95BFF6-211E-4B09-A640-8693661621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4400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262CEEF-2A45-4D5B-B675-EA890ED87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479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CD803070-1B3E-48E3-B488-24223AE56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308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F85977E2-7D0B-4C48-BF99-8EE395202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0181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544282D0-562E-477A-B045-FA16F8856E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6354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1B7F20F-565F-43E2-AC91-481717DCE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076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2A4C5D06-204C-4D90-8D73-B0BE2581B5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2251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238CE83-A883-479A-A611-42F26C9F89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102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41FF92DF-7312-4DCD-92FF-F455858B78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494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7A2B3FA2-24F1-4FB7-A0BD-8657B346B4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917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D41FA23D-6B68-4CC7-9712-B909676E5A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6875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88C1B4C0-BC2E-45D7-8120-F31D17031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90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8361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A4 용지(210x297mm)</PresentationFormat>
  <Paragraphs>0</Paragraphs>
  <Slides>20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</cp:revision>
  <dcterms:created xsi:type="dcterms:W3CDTF">2026-01-20T04:58:14Z</dcterms:created>
  <dcterms:modified xsi:type="dcterms:W3CDTF">2026-01-20T05:00:53Z</dcterms:modified>
</cp:coreProperties>
</file>